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8" r:id="rId2"/>
    <p:sldId id="270" r:id="rId3"/>
    <p:sldId id="258" r:id="rId4"/>
    <p:sldId id="262" r:id="rId5"/>
    <p:sldId id="263" r:id="rId6"/>
    <p:sldId id="264" r:id="rId7"/>
    <p:sldId id="265" r:id="rId8"/>
    <p:sldId id="266" r:id="rId9"/>
    <p:sldId id="267" r:id="rId10"/>
    <p:sldId id="269" r:id="rId11"/>
    <p:sldId id="274" r:id="rId12"/>
    <p:sldId id="272" r:id="rId13"/>
    <p:sldId id="273" r:id="rId14"/>
    <p:sldId id="275" r:id="rId15"/>
    <p:sldId id="277"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ACF66-937E-4BA9-88E0-7FED704A6648}" type="datetimeFigureOut">
              <a:rPr lang="es-ES" smtClean="0"/>
              <a:pPr/>
              <a:t>10/09/2019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766A2-4AE4-4E9D-8AE3-004CED33546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25766A2-4AE4-4E9D-8AE3-004CED33546B}"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5783A3-3394-4D9E-98E2-5E5351077730}" type="datetimeFigureOut">
              <a:rPr lang="es-ES" smtClean="0"/>
              <a:pPr/>
              <a:t>10/09/2019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EB142-E837-4D7C-B599-73A27F879A83}" type="slidenum">
              <a:rPr lang="es-ES" smtClean="0"/>
              <a:pPr/>
              <a:t>‹Nº›</a:t>
            </a:fld>
            <a:endParaRPr lang="es-ES"/>
          </a:p>
        </p:txBody>
      </p:sp>
    </p:spTree>
  </p:cSld>
  <p:clrMapOvr>
    <a:masterClrMapping/>
  </p:clrMapOvr>
  <p:transition spd="slow" advTm="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783A3-3394-4D9E-98E2-5E5351077730}" type="datetimeFigureOut">
              <a:rPr lang="es-ES" smtClean="0"/>
              <a:pPr/>
              <a:t>10/09/2019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EB142-E837-4D7C-B599-73A27F879A8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5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a:noAutofit/>
          </a:bodyPr>
          <a:lstStyle/>
          <a:p>
            <a:r>
              <a:rPr lang="es-ES" sz="3600" dirty="0" smtClean="0">
                <a:solidFill>
                  <a:schemeClr val="bg1"/>
                </a:solidFill>
                <a:latin typeface="Berlin Sans FB" pitchFamily="34" charset="0"/>
                <a:cs typeface="Aharoni" pitchFamily="2" charset="-79"/>
              </a:rPr>
              <a:t>CEIP </a:t>
            </a:r>
            <a:r>
              <a:rPr lang="es-ES" sz="3600" dirty="0" err="1" smtClean="0">
                <a:solidFill>
                  <a:schemeClr val="bg1"/>
                </a:solidFill>
                <a:latin typeface="Berlin Sans FB" pitchFamily="34" charset="0"/>
                <a:cs typeface="Aharoni" pitchFamily="2" charset="-79"/>
              </a:rPr>
              <a:t>Felip</a:t>
            </a:r>
            <a:r>
              <a:rPr lang="es-ES" sz="3600" dirty="0" smtClean="0">
                <a:solidFill>
                  <a:schemeClr val="bg1"/>
                </a:solidFill>
                <a:latin typeface="Berlin Sans FB" pitchFamily="34" charset="0"/>
                <a:cs typeface="Aharoni" pitchFamily="2" charset="-79"/>
              </a:rPr>
              <a:t> </a:t>
            </a:r>
            <a:r>
              <a:rPr lang="es-ES" sz="3600" dirty="0" err="1" smtClean="0">
                <a:solidFill>
                  <a:schemeClr val="bg1"/>
                </a:solidFill>
                <a:latin typeface="Berlin Sans FB" pitchFamily="34" charset="0"/>
                <a:cs typeface="Aharoni" pitchFamily="2" charset="-79"/>
              </a:rPr>
              <a:t>Bauçà</a:t>
            </a:r>
            <a:r>
              <a:rPr lang="es-ES" sz="3600" dirty="0" smtClean="0">
                <a:solidFill>
                  <a:schemeClr val="bg1"/>
                </a:solidFill>
                <a:latin typeface="Berlin Sans FB" pitchFamily="34" charset="0"/>
                <a:cs typeface="Aharoni" pitchFamily="2" charset="-79"/>
              </a:rPr>
              <a:t> EDUCACIÓ INFANTIL</a:t>
            </a:r>
            <a:br>
              <a:rPr lang="es-ES" sz="3600" dirty="0" smtClean="0">
                <a:solidFill>
                  <a:schemeClr val="bg1"/>
                </a:solidFill>
                <a:latin typeface="Berlin Sans FB" pitchFamily="34" charset="0"/>
                <a:cs typeface="Aharoni" pitchFamily="2" charset="-79"/>
              </a:rPr>
            </a:br>
            <a:r>
              <a:rPr lang="es-ES" sz="3600" dirty="0" err="1" smtClean="0">
                <a:solidFill>
                  <a:schemeClr val="bg1"/>
                </a:solidFill>
                <a:latin typeface="Berlin Sans FB" pitchFamily="34" charset="0"/>
                <a:cs typeface="Aharoni" pitchFamily="2" charset="-79"/>
              </a:rPr>
              <a:t>curs</a:t>
            </a:r>
            <a:r>
              <a:rPr lang="es-ES" sz="3600" dirty="0" smtClean="0">
                <a:solidFill>
                  <a:schemeClr val="bg1"/>
                </a:solidFill>
                <a:latin typeface="Berlin Sans FB" pitchFamily="34" charset="0"/>
                <a:cs typeface="Aharoni" pitchFamily="2" charset="-79"/>
              </a:rPr>
              <a:t> 2019-2020</a:t>
            </a:r>
            <a:endParaRPr lang="es-ES" sz="3600" dirty="0">
              <a:solidFill>
                <a:schemeClr val="bg1"/>
              </a:solidFill>
              <a:latin typeface="Berlin Sans FB" pitchFamily="34" charset="0"/>
              <a:cs typeface="Aharoni" pitchFamily="2" charset="-79"/>
            </a:endParaRPr>
          </a:p>
        </p:txBody>
      </p:sp>
      <p:pic>
        <p:nvPicPr>
          <p:cNvPr id="5" name="4 Marcador de contenido" descr="20181128_144836.jpg"/>
          <p:cNvPicPr>
            <a:picLocks noGrp="1" noChangeAspect="1"/>
          </p:cNvPicPr>
          <p:nvPr>
            <p:ph idx="1"/>
          </p:nvPr>
        </p:nvPicPr>
        <p:blipFill>
          <a:blip r:embed="rId4" cstate="print"/>
          <a:stretch>
            <a:fillRect/>
          </a:stretch>
        </p:blipFill>
        <p:spPr>
          <a:xfrm>
            <a:off x="1187624" y="1628800"/>
            <a:ext cx="6912768" cy="5102027"/>
          </a:xfrm>
        </p:spPr>
      </p:pic>
    </p:spTree>
  </p:cSld>
  <p:clrMapOvr>
    <a:masterClrMapping/>
  </p:clrMapOvr>
  <p:transition spd="slow" advTm="5000">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792288" y="836712"/>
            <a:ext cx="5486400" cy="1296144"/>
          </a:xfrm>
        </p:spPr>
        <p:txBody>
          <a:bodyPr>
            <a:noAutofit/>
          </a:bodyPr>
          <a:lstStyle/>
          <a:p>
            <a:pPr algn="ctr"/>
            <a:r>
              <a:rPr lang="es-ES" sz="3600" dirty="0" smtClean="0"/>
              <a:t>ÀREES    D ’ APRENENTATGE</a:t>
            </a:r>
            <a:br>
              <a:rPr lang="es-ES" sz="3600" dirty="0" smtClean="0"/>
            </a:br>
            <a:endParaRPr lang="es-ES" sz="3600" dirty="0"/>
          </a:p>
        </p:txBody>
      </p:sp>
      <p:sp>
        <p:nvSpPr>
          <p:cNvPr id="6" name="5 Marcador de texto"/>
          <p:cNvSpPr>
            <a:spLocks noGrp="1"/>
          </p:cNvSpPr>
          <p:nvPr>
            <p:ph type="body" sz="half" idx="2"/>
          </p:nvPr>
        </p:nvSpPr>
        <p:spPr>
          <a:xfrm>
            <a:off x="1792288" y="3573016"/>
            <a:ext cx="5486400" cy="3096344"/>
          </a:xfrm>
        </p:spPr>
        <p:txBody>
          <a:bodyPr>
            <a:normAutofit/>
          </a:bodyPr>
          <a:lstStyle/>
          <a:p>
            <a:pPr>
              <a:buFont typeface="Arial" charset="0"/>
              <a:buChar char="•"/>
            </a:pPr>
            <a:endParaRPr lang="es-ES" sz="1900" dirty="0" smtClean="0"/>
          </a:p>
          <a:p>
            <a:endParaRPr lang="es-ES" dirty="0"/>
          </a:p>
        </p:txBody>
      </p:sp>
      <p:pic>
        <p:nvPicPr>
          <p:cNvPr id="21" name="20 Marcador de posición de imagen" descr="20190313_123313.jpg"/>
          <p:cNvPicPr>
            <a:picLocks noGrp="1" noChangeAspect="1"/>
          </p:cNvPicPr>
          <p:nvPr>
            <p:ph type="pic" idx="1"/>
          </p:nvPr>
        </p:nvPicPr>
        <p:blipFill>
          <a:blip r:embed="rId2" cstate="print"/>
          <a:srcRect/>
          <a:stretch>
            <a:fillRect/>
          </a:stretch>
        </p:blipFill>
        <p:spPr>
          <a:xfrm>
            <a:off x="1835696" y="1772816"/>
            <a:ext cx="5486400" cy="4114800"/>
          </a:xfrm>
        </p:spPr>
      </p:pic>
    </p:spTree>
  </p:cSld>
  <p:clrMapOvr>
    <a:masterClrMapping/>
  </p:clrMapOvr>
  <p:transition spd="slow" advTm="5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ca-ES" sz="2000" b="1" dirty="0" smtClean="0">
                <a:solidFill>
                  <a:srgbClr val="FF0000"/>
                </a:solidFill>
              </a:rPr>
              <a:t>      ÀREA DE CONEIXEMENT DE SI MATEIX i AUTONOMIA PERSONAL</a:t>
            </a:r>
            <a:r>
              <a:rPr lang="ca-ES" sz="2000" b="1" dirty="0" smtClean="0"/>
              <a:t/>
            </a:r>
            <a:br>
              <a:rPr lang="ca-ES" sz="2000" b="1" dirty="0" smtClean="0"/>
            </a:br>
            <a:endParaRPr lang="es-ES" sz="2000" b="1" dirty="0"/>
          </a:p>
        </p:txBody>
      </p:sp>
      <p:sp>
        <p:nvSpPr>
          <p:cNvPr id="5" name="4 Marcador de texto"/>
          <p:cNvSpPr>
            <a:spLocks noGrp="1"/>
          </p:cNvSpPr>
          <p:nvPr>
            <p:ph type="body" sz="half" idx="2"/>
          </p:nvPr>
        </p:nvSpPr>
        <p:spPr/>
        <p:txBody>
          <a:bodyPr/>
          <a:lstStyle/>
          <a:p>
            <a:endParaRPr lang="es-ES" dirty="0"/>
          </a:p>
        </p:txBody>
      </p:sp>
      <p:pic>
        <p:nvPicPr>
          <p:cNvPr id="7" name="6 Marcador de contenido" descr="20181130_100207.jpg"/>
          <p:cNvPicPr>
            <a:picLocks noGrp="1" noChangeAspect="1"/>
          </p:cNvPicPr>
          <p:nvPr>
            <p:ph idx="1"/>
          </p:nvPr>
        </p:nvPicPr>
        <p:blipFill>
          <a:blip r:embed="rId2" cstate="print"/>
          <a:stretch>
            <a:fillRect/>
          </a:stretch>
        </p:blipFill>
        <p:spPr>
          <a:xfrm>
            <a:off x="1547664" y="1340768"/>
            <a:ext cx="6144681" cy="4608512"/>
          </a:xfrm>
        </p:spPr>
      </p:pic>
    </p:spTree>
  </p:cSld>
  <p:clrMapOvr>
    <a:masterClrMapping/>
  </p:clrMapOvr>
  <p:transition spd="slow" advTm="5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63272" cy="1643782"/>
          </a:xfrm>
        </p:spPr>
        <p:txBody>
          <a:bodyPr>
            <a:noAutofit/>
          </a:bodyPr>
          <a:lstStyle/>
          <a:p>
            <a:r>
              <a:rPr lang="ca-ES" sz="1600" b="1" dirty="0" smtClean="0">
                <a:solidFill>
                  <a:srgbClr val="FF0000"/>
                </a:solidFill>
              </a:rPr>
              <a:t>        </a:t>
            </a:r>
            <a:r>
              <a:rPr lang="ca-ES" b="1" dirty="0" smtClean="0">
                <a:solidFill>
                  <a:srgbClr val="FF0000"/>
                </a:solidFill>
              </a:rPr>
              <a:t>ÀREA</a:t>
            </a:r>
            <a:r>
              <a:rPr lang="ca-ES" dirty="0" smtClean="0">
                <a:solidFill>
                  <a:srgbClr val="FF0000"/>
                </a:solidFill>
              </a:rPr>
              <a:t> </a:t>
            </a:r>
            <a:r>
              <a:rPr lang="ca-ES" b="1" dirty="0" smtClean="0">
                <a:solidFill>
                  <a:srgbClr val="FF0000"/>
                </a:solidFill>
              </a:rPr>
              <a:t> DE CONEIXEMENT DE L' ENTORN</a:t>
            </a:r>
            <a:r>
              <a:rPr lang="ca-ES" sz="1600" b="1" dirty="0" smtClean="0">
                <a:solidFill>
                  <a:srgbClr val="FF0000"/>
                </a:solidFill>
              </a:rPr>
              <a:t/>
            </a:r>
            <a:br>
              <a:rPr lang="ca-ES" sz="1600" b="1" dirty="0" smtClean="0">
                <a:solidFill>
                  <a:srgbClr val="FF0000"/>
                </a:solidFill>
              </a:rPr>
            </a:br>
            <a:r>
              <a:rPr lang="ca-ES" sz="1600" b="1" dirty="0" smtClean="0">
                <a:solidFill>
                  <a:srgbClr val="FF0000"/>
                </a:solidFill>
              </a:rPr>
              <a:t/>
            </a:r>
            <a:br>
              <a:rPr lang="ca-ES" sz="1600" b="1" dirty="0" smtClean="0">
                <a:solidFill>
                  <a:srgbClr val="FF0000"/>
                </a:solidFill>
              </a:rPr>
            </a:br>
            <a:r>
              <a:rPr lang="ca-ES" sz="1600" b="1" dirty="0" smtClean="0">
                <a:solidFill>
                  <a:srgbClr val="FF0000"/>
                </a:solidFill>
              </a:rPr>
              <a:t/>
            </a:r>
            <a:br>
              <a:rPr lang="ca-ES" sz="1600" b="1" dirty="0" smtClean="0">
                <a:solidFill>
                  <a:srgbClr val="FF0000"/>
                </a:solidFill>
              </a:rPr>
            </a:br>
            <a:endParaRPr lang="es-ES" sz="1600" b="1" dirty="0"/>
          </a:p>
        </p:txBody>
      </p:sp>
      <p:sp>
        <p:nvSpPr>
          <p:cNvPr id="5" name="4 Marcador de texto"/>
          <p:cNvSpPr>
            <a:spLocks noGrp="1"/>
          </p:cNvSpPr>
          <p:nvPr>
            <p:ph type="body" sz="half" idx="2"/>
          </p:nvPr>
        </p:nvSpPr>
        <p:spPr>
          <a:xfrm>
            <a:off x="457200" y="1435100"/>
            <a:ext cx="3322712" cy="4691063"/>
          </a:xfrm>
        </p:spPr>
        <p:txBody>
          <a:bodyPr>
            <a:normAutofit/>
          </a:bodyPr>
          <a:lstStyle/>
          <a:p>
            <a:endParaRPr lang="ca-ES" b="1" dirty="0" smtClean="0"/>
          </a:p>
          <a:p>
            <a:endParaRPr lang="ca-ES" b="1" dirty="0" smtClean="0"/>
          </a:p>
          <a:p>
            <a:endParaRPr lang="ca-ES" b="1" dirty="0" smtClean="0"/>
          </a:p>
          <a:p>
            <a:endParaRPr lang="ca-ES" b="1" dirty="0" smtClean="0"/>
          </a:p>
          <a:p>
            <a:pPr>
              <a:buFont typeface="Arial" charset="0"/>
              <a:buChar char="•"/>
            </a:pPr>
            <a:r>
              <a:rPr lang="ca-ES" sz="1600" dirty="0" smtClean="0"/>
              <a:t>MEDI FÍSIC :</a:t>
            </a:r>
          </a:p>
          <a:p>
            <a:r>
              <a:rPr lang="ca-ES" sz="1600" dirty="0" smtClean="0"/>
              <a:t>    ELEMENTS, RELACIONS  i  MESURA.</a:t>
            </a:r>
          </a:p>
          <a:p>
            <a:endParaRPr lang="ca-ES" sz="1600" dirty="0" smtClean="0"/>
          </a:p>
          <a:p>
            <a:endParaRPr lang="ca-ES" sz="1600" dirty="0" smtClean="0"/>
          </a:p>
          <a:p>
            <a:pPr>
              <a:buFont typeface="Arial" charset="0"/>
              <a:buChar char="•"/>
            </a:pPr>
            <a:r>
              <a:rPr lang="ca-ES" sz="1600" dirty="0" smtClean="0"/>
              <a:t> APROXIMACIÓ A LA NATURA.</a:t>
            </a:r>
          </a:p>
          <a:p>
            <a:pPr>
              <a:buFont typeface="Arial" charset="0"/>
              <a:buChar char="•"/>
            </a:pPr>
            <a:endParaRPr lang="ca-ES" sz="1600" dirty="0" smtClean="0"/>
          </a:p>
          <a:p>
            <a:pPr>
              <a:buFont typeface="Arial" charset="0"/>
              <a:buChar char="•"/>
            </a:pPr>
            <a:endParaRPr lang="ca-ES" sz="1600" dirty="0" smtClean="0"/>
          </a:p>
          <a:p>
            <a:pPr>
              <a:buFont typeface="Arial" charset="0"/>
              <a:buChar char="•"/>
            </a:pPr>
            <a:r>
              <a:rPr lang="ca-ES" sz="1600" dirty="0" smtClean="0"/>
              <a:t>CULTURA I VIDA EN SOCIETAT.</a:t>
            </a:r>
            <a:endParaRPr lang="es-ES" sz="1600" dirty="0"/>
          </a:p>
        </p:txBody>
      </p:sp>
      <p:pic>
        <p:nvPicPr>
          <p:cNvPr id="8" name="7 Marcador de contenido" descr="IMG-20190506-WA0015.jpg"/>
          <p:cNvPicPr>
            <a:picLocks noGrp="1" noChangeAspect="1"/>
          </p:cNvPicPr>
          <p:nvPr>
            <p:ph idx="1"/>
          </p:nvPr>
        </p:nvPicPr>
        <p:blipFill>
          <a:blip r:embed="rId2" cstate="print"/>
          <a:stretch>
            <a:fillRect/>
          </a:stretch>
        </p:blipFill>
        <p:spPr>
          <a:xfrm>
            <a:off x="3851920" y="1628800"/>
            <a:ext cx="5111750" cy="3744416"/>
          </a:xfrm>
        </p:spPr>
      </p:pic>
    </p:spTree>
  </p:cSld>
  <p:clrMapOvr>
    <a:masterClrMapping/>
  </p:clrMapOvr>
  <p:transition spd="slow" advTm="5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3050"/>
            <a:ext cx="8435280" cy="1162050"/>
          </a:xfrm>
        </p:spPr>
        <p:txBody>
          <a:bodyPr/>
          <a:lstStyle/>
          <a:p>
            <a:r>
              <a:rPr lang="ca-ES" dirty="0" smtClean="0">
                <a:solidFill>
                  <a:srgbClr val="FF0000"/>
                </a:solidFill>
              </a:rPr>
              <a:t>ÀREA DELS LLENGUATGES COMUNICACIÓ i REPRESENTACIÓ</a:t>
            </a:r>
            <a:br>
              <a:rPr lang="ca-ES" dirty="0" smtClean="0">
                <a:solidFill>
                  <a:srgbClr val="FF0000"/>
                </a:solidFill>
              </a:rPr>
            </a:br>
            <a:endParaRPr lang="es-ES" dirty="0"/>
          </a:p>
        </p:txBody>
      </p:sp>
      <p:sp>
        <p:nvSpPr>
          <p:cNvPr id="7" name="6 Marcador de texto"/>
          <p:cNvSpPr>
            <a:spLocks noGrp="1"/>
          </p:cNvSpPr>
          <p:nvPr>
            <p:ph type="body" sz="half" idx="2"/>
          </p:nvPr>
        </p:nvSpPr>
        <p:spPr>
          <a:xfrm>
            <a:off x="457200" y="1988840"/>
            <a:ext cx="3008313" cy="4137323"/>
          </a:xfrm>
        </p:spPr>
        <p:txBody>
          <a:bodyPr>
            <a:normAutofit/>
          </a:bodyPr>
          <a:lstStyle/>
          <a:p>
            <a:pPr>
              <a:buFont typeface="Arial" charset="0"/>
              <a:buChar char="•"/>
            </a:pPr>
            <a:r>
              <a:rPr lang="ca-ES" sz="1600" dirty="0" smtClean="0"/>
              <a:t>EL LLENGUATGE VERBAL.</a:t>
            </a:r>
          </a:p>
          <a:p>
            <a:endParaRPr lang="ca-ES" sz="1600" dirty="0" smtClean="0"/>
          </a:p>
          <a:p>
            <a:pPr>
              <a:buFont typeface="Arial" charset="0"/>
              <a:buChar char="•"/>
            </a:pPr>
            <a:r>
              <a:rPr lang="ca-ES" sz="1600" dirty="0" smtClean="0"/>
              <a:t>LLENGUATGE AUDIOVISUAL i TECNOLOGIES DE LA COMUNICACIÓ  i REPRESENTACIÓ </a:t>
            </a:r>
          </a:p>
          <a:p>
            <a:pPr>
              <a:buFont typeface="Arial" charset="0"/>
              <a:buChar char="•"/>
            </a:pPr>
            <a:endParaRPr lang="ca-ES" sz="1600" dirty="0" smtClean="0"/>
          </a:p>
          <a:p>
            <a:pPr>
              <a:buFont typeface="Arial" charset="0"/>
              <a:buChar char="•"/>
            </a:pPr>
            <a:r>
              <a:rPr lang="ca-ES" sz="1600" dirty="0" smtClean="0"/>
              <a:t>LLENGUATGE ARTÍSTIC</a:t>
            </a:r>
          </a:p>
          <a:p>
            <a:pPr>
              <a:buFont typeface="Arial" charset="0"/>
              <a:buChar char="•"/>
            </a:pPr>
            <a:endParaRPr lang="ca-ES" sz="1600" dirty="0" smtClean="0"/>
          </a:p>
          <a:p>
            <a:pPr>
              <a:buFont typeface="Arial" charset="0"/>
              <a:buChar char="•"/>
            </a:pPr>
            <a:r>
              <a:rPr lang="ca-ES" sz="1600" dirty="0" smtClean="0"/>
              <a:t>LLENGUATGE CORPORAL.</a:t>
            </a:r>
          </a:p>
          <a:p>
            <a:pPr>
              <a:buFont typeface="Arial" charset="0"/>
              <a:buChar char="•"/>
            </a:pPr>
            <a:endParaRPr lang="ca-ES" sz="1600" dirty="0" smtClean="0"/>
          </a:p>
          <a:p>
            <a:pPr>
              <a:buFont typeface="Arial" charset="0"/>
              <a:buChar char="•"/>
            </a:pPr>
            <a:endParaRPr lang="ca-ES" sz="1600" dirty="0" smtClean="0"/>
          </a:p>
        </p:txBody>
      </p:sp>
      <p:pic>
        <p:nvPicPr>
          <p:cNvPr id="11" name="10 Marcador de contenido" descr="IMG-20190206-WA0017.jpg"/>
          <p:cNvPicPr>
            <a:picLocks noGrp="1" noChangeAspect="1"/>
          </p:cNvPicPr>
          <p:nvPr>
            <p:ph idx="1"/>
          </p:nvPr>
        </p:nvPicPr>
        <p:blipFill>
          <a:blip r:embed="rId2" cstate="print"/>
          <a:stretch>
            <a:fillRect/>
          </a:stretch>
        </p:blipFill>
        <p:spPr>
          <a:xfrm>
            <a:off x="3575050" y="1765120"/>
            <a:ext cx="5111750" cy="3392072"/>
          </a:xfrm>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91264" cy="1844824"/>
          </a:xfrm>
        </p:spPr>
        <p:txBody>
          <a:bodyPr>
            <a:normAutofit fontScale="90000"/>
          </a:bodyPr>
          <a:lstStyle/>
          <a:p>
            <a:r>
              <a:rPr lang="es-ES" dirty="0" smtClean="0">
                <a:solidFill>
                  <a:srgbClr val="FF0000"/>
                </a:solidFill>
              </a:rPr>
              <a:t/>
            </a:r>
            <a:br>
              <a:rPr lang="es-ES" dirty="0" smtClean="0">
                <a:solidFill>
                  <a:srgbClr val="FF0000"/>
                </a:solidFill>
              </a:rPr>
            </a:br>
            <a:r>
              <a:rPr lang="es-ES" dirty="0" smtClean="0">
                <a:solidFill>
                  <a:srgbClr val="FF0000"/>
                </a:solidFill>
              </a:rPr>
              <a:t/>
            </a:r>
            <a:br>
              <a:rPr lang="es-ES" dirty="0" smtClean="0">
                <a:solidFill>
                  <a:srgbClr val="FF0000"/>
                </a:solidFill>
              </a:rPr>
            </a:br>
            <a:r>
              <a:rPr lang="es-ES" dirty="0" smtClean="0">
                <a:solidFill>
                  <a:srgbClr val="FF0000"/>
                </a:solidFill>
              </a:rPr>
              <a:t/>
            </a:r>
            <a:br>
              <a:rPr lang="es-ES" dirty="0" smtClean="0">
                <a:solidFill>
                  <a:srgbClr val="FF0000"/>
                </a:solidFill>
              </a:rPr>
            </a:br>
            <a:r>
              <a:rPr lang="es-ES" dirty="0" smtClean="0">
                <a:solidFill>
                  <a:srgbClr val="FF0000"/>
                </a:solidFill>
              </a:rPr>
              <a:t/>
            </a:r>
            <a:br>
              <a:rPr lang="es-ES" dirty="0" smtClean="0">
                <a:solidFill>
                  <a:srgbClr val="FF0000"/>
                </a:solidFill>
              </a:rPr>
            </a:br>
            <a:r>
              <a:rPr lang="es-ES" dirty="0" smtClean="0">
                <a:solidFill>
                  <a:srgbClr val="FF0000"/>
                </a:solidFill>
              </a:rPr>
              <a:t/>
            </a:r>
            <a:br>
              <a:rPr lang="es-ES" dirty="0" smtClean="0">
                <a:solidFill>
                  <a:srgbClr val="FF0000"/>
                </a:solidFill>
              </a:rPr>
            </a:br>
            <a:r>
              <a:rPr lang="es-ES" dirty="0" smtClean="0">
                <a:solidFill>
                  <a:srgbClr val="FF0000"/>
                </a:solidFill>
              </a:rPr>
              <a:t/>
            </a:r>
            <a:br>
              <a:rPr lang="es-ES" dirty="0" smtClean="0">
                <a:solidFill>
                  <a:srgbClr val="FF0000"/>
                </a:solidFill>
              </a:rPr>
            </a:br>
            <a:r>
              <a:rPr lang="es-ES" sz="2200" dirty="0" smtClean="0">
                <a:solidFill>
                  <a:srgbClr val="FF0000"/>
                </a:solidFill>
              </a:rPr>
              <a:t>METODOLOGIES D’APRENENTAGE</a:t>
            </a:r>
            <a:br>
              <a:rPr lang="es-ES" sz="2200" dirty="0" smtClean="0">
                <a:solidFill>
                  <a:srgbClr val="FF0000"/>
                </a:solidFill>
              </a:rPr>
            </a:br>
            <a:r>
              <a:rPr lang="es-ES" sz="2200" dirty="0" smtClean="0">
                <a:solidFill>
                  <a:srgbClr val="FF0000"/>
                </a:solidFill>
              </a:rPr>
              <a:t/>
            </a:r>
            <a:br>
              <a:rPr lang="es-ES" sz="2200" dirty="0" smtClean="0">
                <a:solidFill>
                  <a:srgbClr val="FF0000"/>
                </a:solidFill>
              </a:rPr>
            </a:br>
            <a:r>
              <a:rPr lang="es-ES" dirty="0" smtClean="0">
                <a:solidFill>
                  <a:srgbClr val="FF0000"/>
                </a:solidFill>
              </a:rPr>
              <a:t/>
            </a:r>
            <a:br>
              <a:rPr lang="es-ES" dirty="0" smtClean="0">
                <a:solidFill>
                  <a:srgbClr val="FF0000"/>
                </a:solidFill>
              </a:rPr>
            </a:br>
            <a:endParaRPr lang="es-ES" dirty="0">
              <a:solidFill>
                <a:srgbClr val="FF0000"/>
              </a:solidFill>
            </a:endParaRPr>
          </a:p>
        </p:txBody>
      </p:sp>
      <p:sp>
        <p:nvSpPr>
          <p:cNvPr id="4" name="3 Marcador de texto"/>
          <p:cNvSpPr>
            <a:spLocks noGrp="1"/>
          </p:cNvSpPr>
          <p:nvPr>
            <p:ph type="body" sz="half" idx="2"/>
          </p:nvPr>
        </p:nvSpPr>
        <p:spPr>
          <a:xfrm>
            <a:off x="457200" y="1435100"/>
            <a:ext cx="3250704" cy="4691063"/>
          </a:xfrm>
        </p:spPr>
        <p:txBody>
          <a:bodyPr>
            <a:normAutofit lnSpcReduction="10000"/>
          </a:bodyPr>
          <a:lstStyle/>
          <a:p>
            <a:pPr>
              <a:buFont typeface="Arial" pitchFamily="34" charset="0"/>
              <a:buChar char="•"/>
            </a:pPr>
            <a:r>
              <a:rPr lang="es-ES" sz="1600" dirty="0" smtClean="0"/>
              <a:t>JOC LLIURE</a:t>
            </a:r>
          </a:p>
          <a:p>
            <a:pPr>
              <a:buFont typeface="Arial" pitchFamily="34" charset="0"/>
              <a:buChar char="•"/>
            </a:pPr>
            <a:endParaRPr lang="es-ES" sz="1600" dirty="0" smtClean="0"/>
          </a:p>
          <a:p>
            <a:pPr>
              <a:buFont typeface="Arial" pitchFamily="34" charset="0"/>
              <a:buChar char="•"/>
            </a:pPr>
            <a:r>
              <a:rPr lang="es-ES" sz="1600" dirty="0" smtClean="0"/>
              <a:t>AMBIENTS</a:t>
            </a:r>
          </a:p>
          <a:p>
            <a:pPr>
              <a:buFont typeface="Arial" charset="0"/>
              <a:buChar char="•"/>
            </a:pPr>
            <a:endParaRPr lang="es-ES" sz="1600" dirty="0" smtClean="0"/>
          </a:p>
          <a:p>
            <a:pPr>
              <a:buFont typeface="Arial" charset="0"/>
              <a:buChar char="•"/>
            </a:pPr>
            <a:r>
              <a:rPr lang="es-ES" sz="1600" dirty="0" smtClean="0"/>
              <a:t>PROJECTES </a:t>
            </a:r>
          </a:p>
          <a:p>
            <a:pPr>
              <a:buFont typeface="Arial" charset="0"/>
              <a:buChar char="•"/>
            </a:pPr>
            <a:endParaRPr lang="es-ES" sz="1600" dirty="0" smtClean="0"/>
          </a:p>
          <a:p>
            <a:pPr>
              <a:buFont typeface="Arial" charset="0"/>
              <a:buChar char="•"/>
            </a:pPr>
            <a:r>
              <a:rPr lang="es-ES" sz="1600" dirty="0" smtClean="0"/>
              <a:t>LECTURA I ESCRIPTURA </a:t>
            </a:r>
          </a:p>
          <a:p>
            <a:pPr>
              <a:buFont typeface="Arial" charset="0"/>
              <a:buChar char="•"/>
            </a:pPr>
            <a:endParaRPr lang="es-ES" sz="1600" dirty="0" smtClean="0"/>
          </a:p>
          <a:p>
            <a:pPr>
              <a:buFont typeface="Arial" charset="0"/>
              <a:buChar char="•"/>
            </a:pPr>
            <a:r>
              <a:rPr lang="es-ES" sz="1600" dirty="0" smtClean="0"/>
              <a:t>FILOSOFIA: </a:t>
            </a:r>
            <a:r>
              <a:rPr lang="es-ES" sz="1600" dirty="0" err="1" smtClean="0"/>
              <a:t>Juguem</a:t>
            </a:r>
            <a:r>
              <a:rPr lang="es-ES" sz="1600" dirty="0" smtClean="0"/>
              <a:t> a pensar.</a:t>
            </a:r>
          </a:p>
          <a:p>
            <a:pPr>
              <a:buFont typeface="Arial" charset="0"/>
              <a:buChar char="•"/>
            </a:pPr>
            <a:endParaRPr lang="es-ES" sz="1600" dirty="0" smtClean="0"/>
          </a:p>
          <a:p>
            <a:pPr>
              <a:buFont typeface="Arial" charset="0"/>
              <a:buChar char="•"/>
            </a:pPr>
            <a:r>
              <a:rPr lang="es-ES" sz="1600" dirty="0" smtClean="0"/>
              <a:t>TREBALL D’ART</a:t>
            </a:r>
          </a:p>
          <a:p>
            <a:pPr>
              <a:buFont typeface="Arial" charset="0"/>
              <a:buChar char="•"/>
            </a:pPr>
            <a:endParaRPr lang="es-ES" sz="1600" dirty="0" smtClean="0"/>
          </a:p>
          <a:p>
            <a:pPr>
              <a:buFont typeface="Arial" charset="0"/>
              <a:buChar char="•"/>
            </a:pPr>
            <a:r>
              <a:rPr lang="es-ES" sz="1600" dirty="0" smtClean="0"/>
              <a:t>L’ESPAI DEL CONTE</a:t>
            </a:r>
          </a:p>
          <a:p>
            <a:pPr>
              <a:buFont typeface="Arial" charset="0"/>
              <a:buChar char="•"/>
            </a:pPr>
            <a:endParaRPr lang="es-ES" sz="1600" dirty="0" smtClean="0"/>
          </a:p>
          <a:p>
            <a:pPr>
              <a:buFont typeface="Arial" charset="0"/>
              <a:buChar char="•"/>
            </a:pPr>
            <a:r>
              <a:rPr lang="es-ES" sz="1600" dirty="0" smtClean="0"/>
              <a:t>APADRINAMENT D’ALUMNES</a:t>
            </a:r>
          </a:p>
          <a:p>
            <a:pPr>
              <a:buFont typeface="Arial" charset="0"/>
              <a:buChar char="•"/>
            </a:pPr>
            <a:endParaRPr lang="es-ES" sz="1600" dirty="0" smtClean="0"/>
          </a:p>
          <a:p>
            <a:pPr>
              <a:buFont typeface="Arial" charset="0"/>
              <a:buChar char="•"/>
            </a:pPr>
            <a:r>
              <a:rPr lang="es-ES" sz="1600" dirty="0" smtClean="0"/>
              <a:t>TALLERS INTERCICLES</a:t>
            </a:r>
          </a:p>
          <a:p>
            <a:pPr>
              <a:buFont typeface="Arial" charset="0"/>
              <a:buChar char="•"/>
            </a:pPr>
            <a:endParaRPr lang="es-ES" dirty="0" smtClean="0"/>
          </a:p>
          <a:p>
            <a:pPr>
              <a:buFont typeface="Arial" charset="0"/>
              <a:buChar char="•"/>
            </a:pPr>
            <a:endParaRPr lang="es-ES" dirty="0"/>
          </a:p>
        </p:txBody>
      </p:sp>
      <p:pic>
        <p:nvPicPr>
          <p:cNvPr id="6" name="7 Marcador de contenido" descr="20190204_131321.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ransition spd="slow" advTm="5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7 Título"/>
          <p:cNvSpPr>
            <a:spLocks noGrp="1"/>
          </p:cNvSpPr>
          <p:nvPr>
            <p:ph type="ctrTitle"/>
          </p:nvPr>
        </p:nvSpPr>
        <p:spPr>
          <a:xfrm>
            <a:off x="179512" y="476672"/>
            <a:ext cx="8640960" cy="3096344"/>
          </a:xfrm>
        </p:spPr>
        <p:txBody>
          <a:bodyPr>
            <a:normAutofit/>
          </a:bodyPr>
          <a:lstStyle/>
          <a:p>
            <a:pPr algn="just"/>
            <a:r>
              <a:rPr lang="es-ES" sz="2400" dirty="0" smtClean="0"/>
              <a:t>El </a:t>
            </a:r>
            <a:r>
              <a:rPr lang="es-ES" sz="2400" dirty="0" err="1" smtClean="0"/>
              <a:t>dia</a:t>
            </a:r>
            <a:r>
              <a:rPr lang="es-ES" sz="2400" dirty="0" smtClean="0"/>
              <a:t> a </a:t>
            </a:r>
            <a:r>
              <a:rPr lang="es-ES" sz="2400" dirty="0" err="1" smtClean="0"/>
              <a:t>dia</a:t>
            </a:r>
            <a:r>
              <a:rPr lang="es-ES" sz="2400" dirty="0" smtClean="0"/>
              <a:t> a </a:t>
            </a:r>
            <a:r>
              <a:rPr lang="es-ES" sz="2400" dirty="0" err="1" smtClean="0"/>
              <a:t>l’escola</a:t>
            </a:r>
            <a:r>
              <a:rPr lang="es-ES" sz="2400" dirty="0" smtClean="0"/>
              <a:t> </a:t>
            </a:r>
            <a:r>
              <a:rPr lang="es-ES" sz="2400" dirty="0" err="1" smtClean="0"/>
              <a:t>és</a:t>
            </a:r>
            <a:r>
              <a:rPr lang="es-ES" sz="2400" dirty="0" smtClean="0"/>
              <a:t> </a:t>
            </a:r>
            <a:r>
              <a:rPr lang="es-ES" sz="2400" dirty="0" err="1" smtClean="0"/>
              <a:t>fet</a:t>
            </a:r>
            <a:r>
              <a:rPr lang="es-ES" sz="2400" dirty="0" smtClean="0"/>
              <a:t> de </a:t>
            </a:r>
            <a:r>
              <a:rPr lang="es-ES" sz="2400" dirty="0" err="1" smtClean="0"/>
              <a:t>moltes</a:t>
            </a:r>
            <a:r>
              <a:rPr lang="es-ES" sz="2400" dirty="0" smtClean="0"/>
              <a:t> </a:t>
            </a:r>
            <a:r>
              <a:rPr lang="es-ES" sz="2400" dirty="0" err="1" smtClean="0"/>
              <a:t>situacions</a:t>
            </a:r>
            <a:r>
              <a:rPr lang="es-ES" sz="2400" dirty="0" smtClean="0"/>
              <a:t> </a:t>
            </a:r>
            <a:r>
              <a:rPr lang="es-ES" sz="2400" dirty="0" err="1" smtClean="0"/>
              <a:t>diferents</a:t>
            </a:r>
            <a:r>
              <a:rPr lang="es-ES" sz="2400" dirty="0" smtClean="0"/>
              <a:t>: </a:t>
            </a:r>
            <a:r>
              <a:rPr lang="es-ES" sz="2400" dirty="0" err="1" smtClean="0"/>
              <a:t>l’entrada</a:t>
            </a:r>
            <a:r>
              <a:rPr lang="es-ES" sz="2400" dirty="0" smtClean="0"/>
              <a:t>, el </a:t>
            </a:r>
            <a:r>
              <a:rPr lang="es-ES" sz="2400" dirty="0" err="1" smtClean="0"/>
              <a:t>joc</a:t>
            </a:r>
            <a:r>
              <a:rPr lang="es-ES" sz="2400" dirty="0" smtClean="0"/>
              <a:t> </a:t>
            </a:r>
            <a:r>
              <a:rPr lang="es-ES" sz="2400" dirty="0" err="1" smtClean="0"/>
              <a:t>lliure</a:t>
            </a:r>
            <a:r>
              <a:rPr lang="es-ES" sz="2400" dirty="0" smtClean="0"/>
              <a:t> en </a:t>
            </a:r>
            <a:r>
              <a:rPr lang="es-ES" sz="2400" dirty="0" err="1" smtClean="0"/>
              <a:t>els</a:t>
            </a:r>
            <a:r>
              <a:rPr lang="es-ES" sz="2400" dirty="0" smtClean="0"/>
              <a:t> </a:t>
            </a:r>
            <a:r>
              <a:rPr lang="es-ES" sz="2400" dirty="0" err="1" smtClean="0"/>
              <a:t>racons</a:t>
            </a:r>
            <a:r>
              <a:rPr lang="es-ES" sz="2400" dirty="0" smtClean="0"/>
              <a:t> </a:t>
            </a:r>
            <a:r>
              <a:rPr lang="es-ES" sz="2400" dirty="0" err="1" smtClean="0"/>
              <a:t>preparats</a:t>
            </a:r>
            <a:r>
              <a:rPr lang="es-ES" sz="2400" dirty="0" smtClean="0"/>
              <a:t>, les </a:t>
            </a:r>
            <a:r>
              <a:rPr lang="es-ES" sz="2400" dirty="0" err="1" smtClean="0"/>
              <a:t>activitats</a:t>
            </a:r>
            <a:r>
              <a:rPr lang="es-ES" sz="2400" dirty="0" smtClean="0"/>
              <a:t> </a:t>
            </a:r>
            <a:r>
              <a:rPr lang="es-ES" sz="2400" dirty="0" err="1" smtClean="0"/>
              <a:t>programades</a:t>
            </a:r>
            <a:r>
              <a:rPr lang="es-ES" sz="2400" dirty="0" smtClean="0"/>
              <a:t>, </a:t>
            </a:r>
            <a:r>
              <a:rPr lang="es-ES" sz="2400" dirty="0" err="1" smtClean="0"/>
              <a:t>l’ús</a:t>
            </a:r>
            <a:r>
              <a:rPr lang="es-ES" sz="2400" dirty="0" smtClean="0"/>
              <a:t> del </a:t>
            </a:r>
            <a:r>
              <a:rPr lang="es-ES" sz="2400" dirty="0" err="1" smtClean="0"/>
              <a:t>bany</a:t>
            </a:r>
            <a:r>
              <a:rPr lang="es-ES" sz="2400" dirty="0" smtClean="0"/>
              <a:t>, el </a:t>
            </a:r>
            <a:r>
              <a:rPr lang="es-ES" sz="2400" dirty="0" err="1" smtClean="0"/>
              <a:t>berenar</a:t>
            </a:r>
            <a:r>
              <a:rPr lang="es-ES" sz="2400" dirty="0" smtClean="0"/>
              <a:t>, el </a:t>
            </a:r>
            <a:r>
              <a:rPr lang="es-ES" sz="2400" dirty="0" err="1" smtClean="0"/>
              <a:t>temps</a:t>
            </a:r>
            <a:r>
              <a:rPr lang="es-ES" sz="2400" dirty="0" smtClean="0"/>
              <a:t> de </a:t>
            </a:r>
            <a:r>
              <a:rPr lang="es-ES" sz="2400" dirty="0" err="1" smtClean="0"/>
              <a:t>pati</a:t>
            </a:r>
            <a:r>
              <a:rPr lang="es-ES" sz="2400" dirty="0" smtClean="0"/>
              <a:t>, el </a:t>
            </a:r>
            <a:r>
              <a:rPr lang="es-ES" sz="2400" dirty="0" err="1" smtClean="0"/>
              <a:t>descans</a:t>
            </a:r>
            <a:r>
              <a:rPr lang="es-ES" sz="2400" dirty="0" smtClean="0"/>
              <a:t>, la </a:t>
            </a:r>
            <a:r>
              <a:rPr lang="es-ES" sz="2400" dirty="0" err="1" smtClean="0"/>
              <a:t>sortida</a:t>
            </a:r>
            <a:r>
              <a:rPr lang="es-ES" sz="2400" dirty="0" smtClean="0"/>
              <a:t>… Totes les </a:t>
            </a:r>
            <a:r>
              <a:rPr lang="es-ES" sz="2400" dirty="0" err="1" smtClean="0"/>
              <a:t>situacions</a:t>
            </a:r>
            <a:r>
              <a:rPr lang="es-ES" sz="2400" dirty="0" smtClean="0"/>
              <a:t> </a:t>
            </a:r>
            <a:r>
              <a:rPr lang="es-ES" sz="2400" dirty="0" err="1" smtClean="0"/>
              <a:t>són</a:t>
            </a:r>
            <a:r>
              <a:rPr lang="es-ES" sz="2400" dirty="0" smtClean="0"/>
              <a:t> </a:t>
            </a:r>
            <a:r>
              <a:rPr lang="es-ES" sz="2400" dirty="0" err="1" smtClean="0"/>
              <a:t>importants</a:t>
            </a:r>
            <a:r>
              <a:rPr lang="es-ES" sz="2400" dirty="0" smtClean="0"/>
              <a:t>, totes </a:t>
            </a:r>
            <a:r>
              <a:rPr lang="es-ES" sz="2400" dirty="0" err="1" smtClean="0"/>
              <a:t>riques</a:t>
            </a:r>
            <a:r>
              <a:rPr lang="es-ES" sz="2400" dirty="0" smtClean="0"/>
              <a:t> en </a:t>
            </a:r>
            <a:r>
              <a:rPr lang="es-ES" sz="2400" dirty="0" err="1" smtClean="0"/>
              <a:t>aprenentatges</a:t>
            </a:r>
            <a:r>
              <a:rPr lang="es-ES" sz="2400" dirty="0" smtClean="0"/>
              <a:t>…</a:t>
            </a:r>
            <a:br>
              <a:rPr lang="es-ES" sz="2400" dirty="0" smtClean="0"/>
            </a:br>
            <a:r>
              <a:rPr lang="es-ES" sz="2400" dirty="0" smtClean="0"/>
              <a:t>          </a:t>
            </a:r>
            <a:br>
              <a:rPr lang="es-ES" sz="2400" dirty="0" smtClean="0"/>
            </a:br>
            <a:r>
              <a:rPr lang="es-ES" sz="1800" dirty="0" err="1" smtClean="0"/>
              <a:t>Penny</a:t>
            </a:r>
            <a:r>
              <a:rPr lang="es-ES" sz="1800" dirty="0" smtClean="0"/>
              <a:t>  </a:t>
            </a:r>
            <a:r>
              <a:rPr lang="es-ES" sz="1800" dirty="0" err="1" smtClean="0"/>
              <a:t>Ritscher</a:t>
            </a:r>
            <a:r>
              <a:rPr lang="es-ES" sz="1800" dirty="0" smtClean="0"/>
              <a:t>. “</a:t>
            </a:r>
            <a:r>
              <a:rPr lang="es-ES" sz="1800" dirty="0" err="1" smtClean="0"/>
              <a:t>Viure</a:t>
            </a:r>
            <a:r>
              <a:rPr lang="es-ES" sz="1800" dirty="0" smtClean="0"/>
              <a:t> </a:t>
            </a:r>
            <a:r>
              <a:rPr lang="es-ES" sz="1800" dirty="0" err="1" smtClean="0"/>
              <a:t>l’escola</a:t>
            </a:r>
            <a:r>
              <a:rPr lang="es-ES" sz="1800" dirty="0" smtClean="0"/>
              <a:t>”</a:t>
            </a:r>
            <a:endParaRPr lang="es-ES" sz="1800" dirty="0"/>
          </a:p>
        </p:txBody>
      </p:sp>
      <p:sp>
        <p:nvSpPr>
          <p:cNvPr id="7" name="6 Marcador de texto"/>
          <p:cNvSpPr>
            <a:spLocks noGrp="1"/>
          </p:cNvSpPr>
          <p:nvPr>
            <p:ph type="subTitle" idx="1"/>
          </p:nvPr>
        </p:nvSpPr>
        <p:spPr>
          <a:xfrm>
            <a:off x="323528" y="4581128"/>
            <a:ext cx="8424936" cy="1656184"/>
          </a:xfrm>
        </p:spPr>
        <p:txBody>
          <a:bodyPr>
            <a:normAutofit/>
          </a:bodyPr>
          <a:lstStyle/>
          <a:p>
            <a:r>
              <a:rPr lang="es-ES" sz="2800" dirty="0" err="1" smtClean="0"/>
              <a:t>Equip</a:t>
            </a:r>
            <a:r>
              <a:rPr lang="es-ES" sz="2800" dirty="0" smtClean="0"/>
              <a:t> </a:t>
            </a:r>
            <a:r>
              <a:rPr lang="es-ES" sz="2800" dirty="0" err="1" smtClean="0"/>
              <a:t>d’educació</a:t>
            </a:r>
            <a:r>
              <a:rPr lang="es-ES" sz="2800" dirty="0" smtClean="0"/>
              <a:t> infantil.</a:t>
            </a:r>
          </a:p>
          <a:p>
            <a:r>
              <a:rPr lang="es-ES" sz="2800" dirty="0" smtClean="0"/>
              <a:t> </a:t>
            </a:r>
            <a:r>
              <a:rPr lang="es-ES" sz="2800" dirty="0" err="1" smtClean="0"/>
              <a:t>Ceip</a:t>
            </a:r>
            <a:r>
              <a:rPr lang="es-ES" sz="2800" dirty="0" smtClean="0"/>
              <a:t> </a:t>
            </a:r>
            <a:r>
              <a:rPr lang="es-ES" sz="2800" dirty="0" err="1" smtClean="0"/>
              <a:t>Felip</a:t>
            </a:r>
            <a:r>
              <a:rPr lang="es-ES" sz="2800" dirty="0" smtClean="0"/>
              <a:t> </a:t>
            </a:r>
            <a:r>
              <a:rPr lang="es-ES" sz="2800" dirty="0" err="1" smtClean="0"/>
              <a:t>Bauçà</a:t>
            </a:r>
            <a:endParaRPr lang="es-ES" sz="2800" dirty="0" smtClean="0"/>
          </a:p>
          <a:p>
            <a:r>
              <a:rPr lang="es-ES" sz="2400" dirty="0" err="1" smtClean="0"/>
              <a:t>Curs</a:t>
            </a:r>
            <a:r>
              <a:rPr lang="es-ES" sz="2400" dirty="0" smtClean="0"/>
              <a:t> 2019-2020</a:t>
            </a:r>
            <a:endParaRPr lang="es-ES" sz="2400" dirty="0"/>
          </a:p>
        </p:txBody>
      </p:sp>
    </p:spTree>
  </p:cSld>
  <p:clrMapOvr>
    <a:masterClrMapping/>
  </p:clrMapOvr>
  <p:transition spd="slow" advTm="5000">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707678"/>
          </a:xfrm>
        </p:spPr>
        <p:txBody>
          <a:bodyPr>
            <a:normAutofit/>
          </a:bodyPr>
          <a:lstStyle/>
          <a:p>
            <a:r>
              <a:rPr lang="es-ES" sz="2400" dirty="0" smtClean="0"/>
              <a:t>Tutores:</a:t>
            </a:r>
            <a:endParaRPr lang="es-ES" sz="2400" dirty="0"/>
          </a:p>
        </p:txBody>
      </p:sp>
      <p:sp>
        <p:nvSpPr>
          <p:cNvPr id="6" name="5 Marcador de texto"/>
          <p:cNvSpPr>
            <a:spLocks noGrp="1"/>
          </p:cNvSpPr>
          <p:nvPr>
            <p:ph type="body" sz="half" idx="2"/>
          </p:nvPr>
        </p:nvSpPr>
        <p:spPr/>
        <p:txBody>
          <a:bodyPr>
            <a:normAutofit/>
          </a:bodyPr>
          <a:lstStyle/>
          <a:p>
            <a:pPr>
              <a:buFont typeface="Arial" charset="0"/>
              <a:buChar char="•"/>
            </a:pPr>
            <a:r>
              <a:rPr lang="es-ES" sz="1600" dirty="0" smtClean="0"/>
              <a:t> 3 </a:t>
            </a:r>
            <a:r>
              <a:rPr lang="es-ES" sz="1600" dirty="0" err="1" smtClean="0"/>
              <a:t>anys</a:t>
            </a:r>
            <a:r>
              <a:rPr lang="es-ES" sz="1600" dirty="0" smtClean="0"/>
              <a:t>  A:  </a:t>
            </a:r>
            <a:r>
              <a:rPr lang="es-ES" sz="1600" dirty="0" smtClean="0">
                <a:solidFill>
                  <a:srgbClr val="FF0000"/>
                </a:solidFill>
              </a:rPr>
              <a:t>Núria</a:t>
            </a:r>
          </a:p>
          <a:p>
            <a:pPr>
              <a:buFont typeface="Arial" charset="0"/>
              <a:buChar char="•"/>
            </a:pPr>
            <a:endParaRPr lang="es-ES" sz="1600" dirty="0" smtClean="0"/>
          </a:p>
          <a:p>
            <a:pPr>
              <a:buFont typeface="Arial" charset="0"/>
              <a:buChar char="•"/>
            </a:pPr>
            <a:r>
              <a:rPr lang="es-ES" sz="1600" dirty="0" smtClean="0"/>
              <a:t> 3 </a:t>
            </a:r>
            <a:r>
              <a:rPr lang="es-ES" sz="1600" dirty="0" err="1" smtClean="0"/>
              <a:t>anys</a:t>
            </a:r>
            <a:r>
              <a:rPr lang="es-ES" sz="1600" dirty="0" smtClean="0"/>
              <a:t> B: </a:t>
            </a:r>
            <a:r>
              <a:rPr lang="es-ES" sz="1600" dirty="0" smtClean="0">
                <a:solidFill>
                  <a:srgbClr val="FF0000"/>
                </a:solidFill>
              </a:rPr>
              <a:t>Elena</a:t>
            </a:r>
          </a:p>
          <a:p>
            <a:pPr>
              <a:buFont typeface="Arial" charset="0"/>
              <a:buChar char="•"/>
            </a:pPr>
            <a:endParaRPr lang="es-ES" sz="1600" dirty="0" smtClean="0"/>
          </a:p>
          <a:p>
            <a:pPr>
              <a:buFont typeface="Arial" charset="0"/>
              <a:buChar char="•"/>
            </a:pPr>
            <a:r>
              <a:rPr lang="es-ES" sz="1600" dirty="0" smtClean="0"/>
              <a:t> 4 </a:t>
            </a:r>
            <a:r>
              <a:rPr lang="es-ES" sz="1600" dirty="0" err="1" smtClean="0"/>
              <a:t>anys</a:t>
            </a:r>
            <a:r>
              <a:rPr lang="es-ES" sz="1600" dirty="0" smtClean="0"/>
              <a:t> A: </a:t>
            </a:r>
            <a:r>
              <a:rPr lang="es-ES" sz="1600" dirty="0" smtClean="0">
                <a:solidFill>
                  <a:srgbClr val="FF0000"/>
                </a:solidFill>
              </a:rPr>
              <a:t>Laura</a:t>
            </a:r>
          </a:p>
          <a:p>
            <a:pPr>
              <a:buFont typeface="Arial" charset="0"/>
              <a:buChar char="•"/>
            </a:pPr>
            <a:endParaRPr lang="es-ES" sz="1600" dirty="0" smtClean="0"/>
          </a:p>
          <a:p>
            <a:pPr>
              <a:buFont typeface="Arial" charset="0"/>
              <a:buChar char="•"/>
            </a:pPr>
            <a:r>
              <a:rPr lang="es-ES" sz="1600" dirty="0" smtClean="0"/>
              <a:t> 4 </a:t>
            </a:r>
            <a:r>
              <a:rPr lang="es-ES" sz="1600" dirty="0" err="1" smtClean="0"/>
              <a:t>anys</a:t>
            </a:r>
            <a:r>
              <a:rPr lang="es-ES" sz="1600" dirty="0" smtClean="0"/>
              <a:t> B: </a:t>
            </a:r>
            <a:r>
              <a:rPr lang="es-ES" sz="1600" dirty="0" smtClean="0">
                <a:solidFill>
                  <a:srgbClr val="FF0000"/>
                </a:solidFill>
              </a:rPr>
              <a:t>Rut</a:t>
            </a:r>
          </a:p>
          <a:p>
            <a:pPr>
              <a:buFont typeface="Arial" charset="0"/>
              <a:buChar char="•"/>
            </a:pPr>
            <a:endParaRPr lang="es-ES" sz="1600" dirty="0" smtClean="0"/>
          </a:p>
          <a:p>
            <a:pPr>
              <a:buFont typeface="Arial" charset="0"/>
              <a:buChar char="•"/>
            </a:pPr>
            <a:r>
              <a:rPr lang="es-ES" sz="1600" dirty="0" smtClean="0"/>
              <a:t> 5 </a:t>
            </a:r>
            <a:r>
              <a:rPr lang="es-ES" sz="1600" dirty="0" err="1" smtClean="0"/>
              <a:t>anys</a:t>
            </a:r>
            <a:r>
              <a:rPr lang="es-ES" sz="1600" dirty="0" smtClean="0"/>
              <a:t> A: </a:t>
            </a:r>
            <a:r>
              <a:rPr lang="es-ES" sz="1600" dirty="0" smtClean="0">
                <a:solidFill>
                  <a:srgbClr val="FF0000"/>
                </a:solidFill>
              </a:rPr>
              <a:t>Mari Cruz</a:t>
            </a:r>
          </a:p>
          <a:p>
            <a:pPr>
              <a:buFont typeface="Arial" charset="0"/>
              <a:buChar char="•"/>
            </a:pPr>
            <a:endParaRPr lang="es-ES" sz="1600" dirty="0" smtClean="0"/>
          </a:p>
          <a:p>
            <a:pPr>
              <a:buFont typeface="Arial" charset="0"/>
              <a:buChar char="•"/>
            </a:pPr>
            <a:r>
              <a:rPr lang="es-ES" sz="1600" dirty="0" smtClean="0"/>
              <a:t> 5 </a:t>
            </a:r>
            <a:r>
              <a:rPr lang="es-ES" sz="1600" dirty="0" err="1" smtClean="0"/>
              <a:t>anys</a:t>
            </a:r>
            <a:r>
              <a:rPr lang="es-ES" sz="1600" dirty="0" smtClean="0"/>
              <a:t> B: </a:t>
            </a:r>
            <a:r>
              <a:rPr lang="es-ES" sz="1600" dirty="0" smtClean="0">
                <a:solidFill>
                  <a:srgbClr val="FF0000"/>
                </a:solidFill>
              </a:rPr>
              <a:t>Rebeca</a:t>
            </a:r>
            <a:endParaRPr lang="es-ES" sz="1600" dirty="0">
              <a:solidFill>
                <a:srgbClr val="FF0000"/>
              </a:solidFill>
            </a:endParaRPr>
          </a:p>
        </p:txBody>
      </p:sp>
      <p:pic>
        <p:nvPicPr>
          <p:cNvPr id="7" name="6 Marcador de contenido" descr="IMG-20190529-WA0100.jpg"/>
          <p:cNvPicPr>
            <a:picLocks noGrp="1" noChangeAspect="1"/>
          </p:cNvPicPr>
          <p:nvPr>
            <p:ph idx="1"/>
          </p:nvPr>
        </p:nvPicPr>
        <p:blipFill>
          <a:blip r:embed="rId2" cstate="print"/>
          <a:stretch>
            <a:fillRect/>
          </a:stretch>
        </p:blipFill>
        <p:spPr>
          <a:xfrm>
            <a:off x="3936007" y="273050"/>
            <a:ext cx="4389835" cy="5853113"/>
          </a:xfrm>
        </p:spPr>
      </p:pic>
    </p:spTree>
  </p:cSld>
  <p:clrMapOvr>
    <a:masterClrMapping/>
  </p:clrMapOvr>
  <p:transition spd="slow" advTm="5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188640"/>
            <a:ext cx="8291264" cy="864096"/>
          </a:xfrm>
        </p:spPr>
        <p:txBody>
          <a:bodyPr>
            <a:normAutofit/>
          </a:bodyPr>
          <a:lstStyle/>
          <a:p>
            <a:r>
              <a:rPr lang="es-ES" sz="2400" dirty="0" err="1" smtClean="0"/>
              <a:t>Especialistes</a:t>
            </a:r>
            <a:r>
              <a:rPr lang="es-ES" sz="2400" dirty="0" smtClean="0"/>
              <a:t> que </a:t>
            </a:r>
            <a:r>
              <a:rPr lang="es-ES" sz="2400" dirty="0" err="1" smtClean="0"/>
              <a:t>intervenen</a:t>
            </a:r>
            <a:r>
              <a:rPr lang="es-ES" sz="2400" dirty="0" smtClean="0"/>
              <a:t>:   </a:t>
            </a:r>
            <a:endParaRPr lang="es-ES" sz="2400" dirty="0"/>
          </a:p>
        </p:txBody>
      </p:sp>
      <p:sp>
        <p:nvSpPr>
          <p:cNvPr id="6" name="5 Marcador de texto"/>
          <p:cNvSpPr>
            <a:spLocks noGrp="1"/>
          </p:cNvSpPr>
          <p:nvPr>
            <p:ph type="body" sz="half" idx="2"/>
          </p:nvPr>
        </p:nvSpPr>
        <p:spPr>
          <a:xfrm>
            <a:off x="179512" y="1435100"/>
            <a:ext cx="3456384" cy="4691063"/>
          </a:xfrm>
        </p:spPr>
        <p:txBody>
          <a:bodyPr/>
          <a:lstStyle/>
          <a:p>
            <a:endParaRPr lang="es-ES" dirty="0" smtClean="0"/>
          </a:p>
          <a:p>
            <a:pPr>
              <a:buFont typeface="Arial" charset="0"/>
              <a:buChar char="•"/>
            </a:pPr>
            <a:r>
              <a:rPr lang="es-ES" sz="1600" dirty="0" smtClean="0"/>
              <a:t>Mestres  </a:t>
            </a:r>
            <a:r>
              <a:rPr lang="es-ES" sz="1600" dirty="0" err="1" smtClean="0"/>
              <a:t>suport</a:t>
            </a:r>
            <a:r>
              <a:rPr lang="es-ES" sz="1600" dirty="0" smtClean="0"/>
              <a:t>  i </a:t>
            </a:r>
            <a:r>
              <a:rPr lang="es-ES" sz="1600" dirty="0" err="1" smtClean="0"/>
              <a:t>psicomotricitat</a:t>
            </a:r>
            <a:r>
              <a:rPr lang="es-ES" sz="1600" dirty="0" smtClean="0"/>
              <a:t>:</a:t>
            </a:r>
          </a:p>
          <a:p>
            <a:r>
              <a:rPr lang="es-ES" sz="1600" dirty="0" smtClean="0">
                <a:solidFill>
                  <a:srgbClr val="FF0000"/>
                </a:solidFill>
              </a:rPr>
              <a:t>             Aina,  </a:t>
            </a:r>
            <a:r>
              <a:rPr lang="es-ES" sz="1600" dirty="0" err="1" smtClean="0">
                <a:solidFill>
                  <a:srgbClr val="FF0000"/>
                </a:solidFill>
              </a:rPr>
              <a:t>Mercè</a:t>
            </a:r>
            <a:r>
              <a:rPr lang="es-ES" sz="1600" dirty="0" smtClean="0">
                <a:solidFill>
                  <a:srgbClr val="FF0000"/>
                </a:solidFill>
              </a:rPr>
              <a:t> , Yolanda</a:t>
            </a:r>
          </a:p>
          <a:p>
            <a:endParaRPr lang="es-ES" sz="1600" dirty="0" smtClean="0">
              <a:solidFill>
                <a:srgbClr val="FF0000"/>
              </a:solidFill>
            </a:endParaRPr>
          </a:p>
          <a:p>
            <a:pPr>
              <a:buFont typeface="Arial" charset="0"/>
              <a:buChar char="•"/>
            </a:pPr>
            <a:r>
              <a:rPr lang="es-ES" sz="1600" dirty="0" smtClean="0"/>
              <a:t>Auxiliar  </a:t>
            </a:r>
            <a:r>
              <a:rPr lang="es-ES" sz="1600" dirty="0" err="1" smtClean="0"/>
              <a:t>Tècnic</a:t>
            </a:r>
            <a:r>
              <a:rPr lang="es-ES" sz="1600" dirty="0" smtClean="0"/>
              <a:t>  </a:t>
            </a:r>
            <a:r>
              <a:rPr lang="es-ES" sz="1600" dirty="0" err="1" smtClean="0"/>
              <a:t>Educatiu</a:t>
            </a:r>
            <a:r>
              <a:rPr lang="es-ES" sz="1600" dirty="0" smtClean="0"/>
              <a:t>:  </a:t>
            </a:r>
            <a:r>
              <a:rPr lang="es-ES" sz="1600" dirty="0" smtClean="0">
                <a:solidFill>
                  <a:srgbClr val="FF0000"/>
                </a:solidFill>
              </a:rPr>
              <a:t>Magda</a:t>
            </a:r>
            <a:endParaRPr lang="es-ES" sz="1600" dirty="0" smtClean="0"/>
          </a:p>
          <a:p>
            <a:endParaRPr lang="es-ES" sz="1600" dirty="0" smtClean="0"/>
          </a:p>
          <a:p>
            <a:pPr>
              <a:buFont typeface="Arial" charset="0"/>
              <a:buChar char="•"/>
            </a:pPr>
            <a:r>
              <a:rPr lang="es-ES" sz="1600" dirty="0" err="1" smtClean="0"/>
              <a:t>Pedagogia</a:t>
            </a:r>
            <a:r>
              <a:rPr lang="es-ES" sz="1600" dirty="0" smtClean="0"/>
              <a:t>  </a:t>
            </a:r>
            <a:r>
              <a:rPr lang="es-ES" sz="1600" dirty="0" err="1" smtClean="0"/>
              <a:t>Terapèutica</a:t>
            </a:r>
            <a:r>
              <a:rPr lang="es-ES" sz="1600" dirty="0" smtClean="0"/>
              <a:t>:  </a:t>
            </a:r>
            <a:r>
              <a:rPr lang="es-ES" sz="1600" dirty="0" smtClean="0">
                <a:solidFill>
                  <a:srgbClr val="FF0000"/>
                </a:solidFill>
              </a:rPr>
              <a:t>Cata</a:t>
            </a:r>
          </a:p>
          <a:p>
            <a:pPr>
              <a:buFont typeface="Arial" charset="0"/>
              <a:buChar char="•"/>
            </a:pPr>
            <a:endParaRPr lang="es-ES" sz="1600" dirty="0" smtClean="0"/>
          </a:p>
          <a:p>
            <a:pPr>
              <a:buFont typeface="Arial" charset="0"/>
              <a:buChar char="•"/>
            </a:pPr>
            <a:r>
              <a:rPr lang="es-ES" sz="1600" dirty="0" err="1" smtClean="0"/>
              <a:t>Audició</a:t>
            </a:r>
            <a:r>
              <a:rPr lang="es-ES" sz="1600" dirty="0" smtClean="0"/>
              <a:t>  i  </a:t>
            </a:r>
            <a:r>
              <a:rPr lang="es-ES" sz="1600" dirty="0" err="1" smtClean="0"/>
              <a:t>Llenguatge</a:t>
            </a:r>
            <a:r>
              <a:rPr lang="es-ES" sz="1600" dirty="0" smtClean="0"/>
              <a:t>:</a:t>
            </a:r>
            <a:r>
              <a:rPr lang="es-ES" sz="1600" dirty="0" smtClean="0">
                <a:solidFill>
                  <a:srgbClr val="FF0000"/>
                </a:solidFill>
              </a:rPr>
              <a:t>  </a:t>
            </a:r>
            <a:r>
              <a:rPr lang="es-ES" sz="1600" dirty="0" err="1" smtClean="0">
                <a:solidFill>
                  <a:srgbClr val="FF0000"/>
                </a:solidFill>
              </a:rPr>
              <a:t>Bernat</a:t>
            </a:r>
            <a:endParaRPr lang="es-ES" sz="1600" dirty="0" smtClean="0">
              <a:solidFill>
                <a:srgbClr val="FF0000"/>
              </a:solidFill>
            </a:endParaRPr>
          </a:p>
          <a:p>
            <a:pPr>
              <a:buFont typeface="Arial" charset="0"/>
              <a:buChar char="•"/>
            </a:pPr>
            <a:endParaRPr lang="es-ES" sz="1600" dirty="0" smtClean="0"/>
          </a:p>
          <a:p>
            <a:pPr>
              <a:buFont typeface="Arial" charset="0"/>
              <a:buChar char="•"/>
            </a:pPr>
            <a:r>
              <a:rPr lang="es-ES" sz="1600" dirty="0" smtClean="0"/>
              <a:t> </a:t>
            </a:r>
            <a:r>
              <a:rPr lang="es-ES" sz="1600" dirty="0" err="1" smtClean="0"/>
              <a:t>Anglès</a:t>
            </a:r>
            <a:r>
              <a:rPr lang="es-ES" sz="1600" dirty="0" smtClean="0"/>
              <a:t>:  </a:t>
            </a:r>
            <a:r>
              <a:rPr lang="es-ES" sz="1600" dirty="0" smtClean="0">
                <a:solidFill>
                  <a:srgbClr val="FF0000"/>
                </a:solidFill>
              </a:rPr>
              <a:t>Zaida</a:t>
            </a:r>
          </a:p>
          <a:p>
            <a:pPr>
              <a:buFont typeface="Arial" charset="0"/>
              <a:buChar char="•"/>
            </a:pPr>
            <a:endParaRPr lang="es-ES" sz="1600" dirty="0" smtClean="0"/>
          </a:p>
          <a:p>
            <a:pPr>
              <a:buFont typeface="Arial" charset="0"/>
              <a:buChar char="•"/>
            </a:pPr>
            <a:r>
              <a:rPr lang="es-ES" sz="1600" dirty="0" smtClean="0"/>
              <a:t> </a:t>
            </a:r>
            <a:r>
              <a:rPr lang="es-ES" sz="1600" dirty="0" err="1" smtClean="0"/>
              <a:t>Valors</a:t>
            </a:r>
            <a:r>
              <a:rPr lang="es-ES" sz="1600" dirty="0" smtClean="0"/>
              <a:t>:  </a:t>
            </a:r>
            <a:r>
              <a:rPr lang="es-ES" sz="1600" dirty="0" err="1" smtClean="0">
                <a:solidFill>
                  <a:srgbClr val="FF0000"/>
                </a:solidFill>
              </a:rPr>
              <a:t>Maria</a:t>
            </a:r>
            <a:endParaRPr lang="es-ES" sz="1600" dirty="0" smtClean="0">
              <a:solidFill>
                <a:srgbClr val="FF0000"/>
              </a:solidFill>
            </a:endParaRPr>
          </a:p>
          <a:p>
            <a:pPr>
              <a:buFont typeface="Arial" charset="0"/>
              <a:buChar char="•"/>
            </a:pPr>
            <a:endParaRPr lang="es-ES" dirty="0" smtClean="0"/>
          </a:p>
          <a:p>
            <a:pPr>
              <a:buFont typeface="Arial" charset="0"/>
              <a:buChar char="•"/>
            </a:pPr>
            <a:endParaRPr lang="es-ES" dirty="0" smtClean="0"/>
          </a:p>
          <a:p>
            <a:endParaRPr lang="es-ES" dirty="0" smtClean="0"/>
          </a:p>
          <a:p>
            <a:endParaRPr lang="es-ES" dirty="0"/>
          </a:p>
        </p:txBody>
      </p:sp>
      <p:pic>
        <p:nvPicPr>
          <p:cNvPr id="8" name="7 Marcador de contenido" descr="IMG-20190529-WA0042.jpg"/>
          <p:cNvPicPr>
            <a:picLocks noGrp="1" noChangeAspect="1"/>
          </p:cNvPicPr>
          <p:nvPr>
            <p:ph idx="1"/>
          </p:nvPr>
        </p:nvPicPr>
        <p:blipFill>
          <a:blip r:embed="rId2" cstate="print"/>
          <a:stretch>
            <a:fillRect/>
          </a:stretch>
        </p:blipFill>
        <p:spPr>
          <a:xfrm>
            <a:off x="3936007" y="1556792"/>
            <a:ext cx="4389835" cy="4569371"/>
          </a:xfrm>
        </p:spPr>
      </p:pic>
    </p:spTree>
  </p:cSld>
  <p:clrMapOvr>
    <a:masterClrMapping/>
  </p:clrMapOvr>
  <p:transition spd="slow" advTm="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3050"/>
            <a:ext cx="3008313" cy="923702"/>
          </a:xfrm>
        </p:spPr>
        <p:txBody>
          <a:bodyPr/>
          <a:lstStyle/>
          <a:p>
            <a:r>
              <a:rPr lang="es-ES" dirty="0" err="1" smtClean="0"/>
              <a:t>Horari</a:t>
            </a:r>
            <a:endParaRPr lang="es-ES" dirty="0"/>
          </a:p>
        </p:txBody>
      </p:sp>
      <p:sp>
        <p:nvSpPr>
          <p:cNvPr id="7" name="6 Marcador de texto"/>
          <p:cNvSpPr>
            <a:spLocks noGrp="1"/>
          </p:cNvSpPr>
          <p:nvPr>
            <p:ph type="body" sz="half" idx="2"/>
          </p:nvPr>
        </p:nvSpPr>
        <p:spPr>
          <a:xfrm>
            <a:off x="179512" y="1772816"/>
            <a:ext cx="3096345" cy="4353347"/>
          </a:xfrm>
        </p:spPr>
        <p:txBody>
          <a:bodyPr/>
          <a:lstStyle/>
          <a:p>
            <a:pPr>
              <a:buFont typeface="Arial" charset="0"/>
              <a:buChar char="•"/>
            </a:pPr>
            <a:r>
              <a:rPr lang="es-ES" dirty="0" err="1" smtClean="0"/>
              <a:t>Justificació</a:t>
            </a:r>
            <a:r>
              <a:rPr lang="es-ES" dirty="0" smtClean="0"/>
              <a:t> de les faltes </a:t>
            </a:r>
            <a:r>
              <a:rPr lang="es-ES" dirty="0" err="1" smtClean="0"/>
              <a:t>d’assistència</a:t>
            </a:r>
            <a:r>
              <a:rPr lang="es-ES" dirty="0" smtClean="0"/>
              <a:t>.</a:t>
            </a:r>
          </a:p>
          <a:p>
            <a:pPr>
              <a:buFont typeface="Arial" charset="0"/>
              <a:buChar char="•"/>
            </a:pPr>
            <a:endParaRPr lang="es-ES" dirty="0" smtClean="0"/>
          </a:p>
          <a:p>
            <a:pPr>
              <a:buFont typeface="Arial" charset="0"/>
              <a:buChar char="•"/>
            </a:pPr>
            <a:r>
              <a:rPr lang="es-ES" dirty="0" smtClean="0"/>
              <a:t>Respectar les normes </a:t>
            </a:r>
            <a:r>
              <a:rPr lang="es-ES" dirty="0" err="1" smtClean="0"/>
              <a:t>d´entrades</a:t>
            </a:r>
            <a:r>
              <a:rPr lang="es-ES" dirty="0" smtClean="0"/>
              <a:t>  i </a:t>
            </a:r>
            <a:r>
              <a:rPr lang="es-ES" dirty="0" err="1" smtClean="0"/>
              <a:t>sortides</a:t>
            </a:r>
            <a:r>
              <a:rPr lang="es-ES" dirty="0" smtClean="0"/>
              <a:t>,  que es </a:t>
            </a:r>
            <a:r>
              <a:rPr lang="es-ES" dirty="0" err="1" smtClean="0"/>
              <a:t>faran</a:t>
            </a:r>
            <a:r>
              <a:rPr lang="es-ES" dirty="0" smtClean="0"/>
              <a:t> </a:t>
            </a:r>
            <a:r>
              <a:rPr lang="es-ES" dirty="0" err="1" smtClean="0"/>
              <a:t>sempre</a:t>
            </a:r>
            <a:r>
              <a:rPr lang="es-ES" dirty="0" smtClean="0"/>
              <a:t> per la porta del </a:t>
            </a:r>
            <a:r>
              <a:rPr lang="es-ES" dirty="0" err="1" smtClean="0"/>
              <a:t>pati</a:t>
            </a:r>
            <a:r>
              <a:rPr lang="es-ES" dirty="0" smtClean="0"/>
              <a:t> </a:t>
            </a:r>
            <a:r>
              <a:rPr lang="es-ES" dirty="0" err="1" smtClean="0"/>
              <a:t>petit</a:t>
            </a:r>
            <a:r>
              <a:rPr lang="es-ES" dirty="0" smtClean="0"/>
              <a:t>.</a:t>
            </a:r>
          </a:p>
          <a:p>
            <a:pPr>
              <a:buFont typeface="Arial" charset="0"/>
              <a:buChar char="•"/>
            </a:pPr>
            <a:endParaRPr lang="es-ES" dirty="0" smtClean="0"/>
          </a:p>
          <a:p>
            <a:pPr>
              <a:buFont typeface="Arial" charset="0"/>
              <a:buChar char="•"/>
            </a:pPr>
            <a:r>
              <a:rPr lang="es-ES" dirty="0" err="1" smtClean="0"/>
              <a:t>Puntualitat</a:t>
            </a:r>
            <a:r>
              <a:rPr lang="es-ES" dirty="0" smtClean="0"/>
              <a:t>.</a:t>
            </a:r>
          </a:p>
          <a:p>
            <a:pPr>
              <a:buFont typeface="Arial" charset="0"/>
              <a:buChar char="•"/>
            </a:pPr>
            <a:endParaRPr lang="es-ES" dirty="0" smtClean="0"/>
          </a:p>
          <a:p>
            <a:pPr>
              <a:buFont typeface="Arial" charset="0"/>
              <a:buChar char="•"/>
            </a:pPr>
            <a:endParaRPr lang="es-ES" dirty="0" smtClean="0"/>
          </a:p>
          <a:p>
            <a:pPr>
              <a:buFont typeface="Arial" charset="0"/>
              <a:buChar char="•"/>
            </a:pPr>
            <a:endParaRPr lang="es-ES" dirty="0"/>
          </a:p>
        </p:txBody>
      </p:sp>
      <p:pic>
        <p:nvPicPr>
          <p:cNvPr id="29" name="28 Marcador de contenido" descr="IMG-20190206-WA0082.jpg"/>
          <p:cNvPicPr>
            <a:picLocks noGrp="1" noChangeAspect="1"/>
          </p:cNvPicPr>
          <p:nvPr>
            <p:ph idx="1"/>
          </p:nvPr>
        </p:nvPicPr>
        <p:blipFill>
          <a:blip r:embed="rId2" cstate="print"/>
          <a:stretch>
            <a:fillRect/>
          </a:stretch>
        </p:blipFill>
        <p:spPr>
          <a:xfrm>
            <a:off x="3575050" y="1282700"/>
            <a:ext cx="5111750" cy="3833812"/>
          </a:xfrm>
        </p:spPr>
      </p:pic>
    </p:spTree>
  </p:cSld>
  <p:clrMapOvr>
    <a:masterClrMapping/>
  </p:clrMapOvr>
  <p:transition spd="slow" advTm="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Vestuari</a:t>
            </a:r>
            <a:r>
              <a:rPr lang="es-ES" dirty="0" smtClean="0"/>
              <a:t/>
            </a:r>
            <a:br>
              <a:rPr lang="es-ES" dirty="0" smtClean="0"/>
            </a:br>
            <a:endParaRPr lang="es-ES" dirty="0"/>
          </a:p>
        </p:txBody>
      </p:sp>
      <p:sp>
        <p:nvSpPr>
          <p:cNvPr id="4" name="3 Marcador de texto"/>
          <p:cNvSpPr>
            <a:spLocks noGrp="1"/>
          </p:cNvSpPr>
          <p:nvPr>
            <p:ph type="body" sz="half" idx="2"/>
          </p:nvPr>
        </p:nvSpPr>
        <p:spPr>
          <a:xfrm>
            <a:off x="179512" y="1435100"/>
            <a:ext cx="3286001" cy="4691063"/>
          </a:xfrm>
        </p:spPr>
        <p:txBody>
          <a:bodyPr>
            <a:normAutofit lnSpcReduction="10000"/>
          </a:bodyPr>
          <a:lstStyle/>
          <a:p>
            <a:pPr>
              <a:buFont typeface="Arial" charset="0"/>
              <a:buChar char="•"/>
            </a:pPr>
            <a:r>
              <a:rPr lang="es-ES" dirty="0" smtClean="0"/>
              <a:t>Roba </a:t>
            </a:r>
            <a:r>
              <a:rPr lang="es-ES" dirty="0" err="1" smtClean="0"/>
              <a:t>còmoda</a:t>
            </a:r>
            <a:r>
              <a:rPr lang="es-ES" dirty="0" smtClean="0"/>
              <a:t> que </a:t>
            </a:r>
            <a:r>
              <a:rPr lang="es-ES" dirty="0" err="1" smtClean="0"/>
              <a:t>faciliti</a:t>
            </a:r>
            <a:r>
              <a:rPr lang="es-ES" dirty="0" smtClean="0"/>
              <a:t> </a:t>
            </a:r>
            <a:r>
              <a:rPr lang="es-ES" dirty="0" err="1" smtClean="0"/>
              <a:t>l’autonomia</a:t>
            </a:r>
            <a:endParaRPr lang="es-ES" dirty="0" smtClean="0"/>
          </a:p>
          <a:p>
            <a:r>
              <a:rPr lang="es-ES" dirty="0" smtClean="0"/>
              <a:t> i es </a:t>
            </a:r>
            <a:r>
              <a:rPr lang="es-ES" dirty="0" err="1" smtClean="0"/>
              <a:t>pugui</a:t>
            </a:r>
            <a:r>
              <a:rPr lang="es-ES" dirty="0" smtClean="0"/>
              <a:t> </a:t>
            </a:r>
            <a:r>
              <a:rPr lang="es-ES" dirty="0" err="1" smtClean="0"/>
              <a:t>embrutar</a:t>
            </a:r>
            <a:r>
              <a:rPr lang="es-ES" dirty="0" smtClean="0"/>
              <a:t>.</a:t>
            </a:r>
          </a:p>
          <a:p>
            <a:pPr>
              <a:buFont typeface="Arial" charset="0"/>
              <a:buChar char="•"/>
            </a:pPr>
            <a:endParaRPr lang="es-ES" dirty="0" smtClean="0"/>
          </a:p>
          <a:p>
            <a:pPr>
              <a:buFont typeface="Arial" charset="0"/>
              <a:buChar char="•"/>
            </a:pPr>
            <a:r>
              <a:rPr lang="es-ES" dirty="0" err="1" smtClean="0"/>
              <a:t>Dur</a:t>
            </a:r>
            <a:r>
              <a:rPr lang="es-ES" dirty="0" smtClean="0"/>
              <a:t> una bata.</a:t>
            </a:r>
          </a:p>
          <a:p>
            <a:pPr>
              <a:buFont typeface="Arial" charset="0"/>
              <a:buChar char="•"/>
            </a:pPr>
            <a:endParaRPr lang="es-ES" dirty="0" smtClean="0"/>
          </a:p>
          <a:p>
            <a:pPr>
              <a:buFont typeface="Arial" charset="0"/>
              <a:buChar char="•"/>
            </a:pPr>
            <a:r>
              <a:rPr lang="es-ES" dirty="0" err="1" smtClean="0"/>
              <a:t>Calcetins</a:t>
            </a:r>
            <a:r>
              <a:rPr lang="es-ES" dirty="0" smtClean="0"/>
              <a:t>  per </a:t>
            </a:r>
            <a:r>
              <a:rPr lang="es-ES" dirty="0" err="1" smtClean="0"/>
              <a:t>fer</a:t>
            </a:r>
            <a:r>
              <a:rPr lang="es-ES" dirty="0" smtClean="0"/>
              <a:t> </a:t>
            </a:r>
            <a:r>
              <a:rPr lang="es-ES" dirty="0" err="1" smtClean="0"/>
              <a:t>psicomotricitat</a:t>
            </a:r>
            <a:r>
              <a:rPr lang="es-ES" dirty="0" smtClean="0"/>
              <a:t> .</a:t>
            </a:r>
          </a:p>
          <a:p>
            <a:pPr>
              <a:buFont typeface="Arial" charset="0"/>
              <a:buChar char="•"/>
            </a:pPr>
            <a:endParaRPr lang="es-ES" dirty="0" smtClean="0"/>
          </a:p>
          <a:p>
            <a:pPr>
              <a:buFont typeface="Arial" charset="0"/>
              <a:buChar char="•"/>
            </a:pPr>
            <a:r>
              <a:rPr lang="es-ES" dirty="0" err="1" smtClean="0"/>
              <a:t>Xandall</a:t>
            </a:r>
            <a:r>
              <a:rPr lang="es-ES" dirty="0" smtClean="0"/>
              <a:t> i </a:t>
            </a:r>
            <a:r>
              <a:rPr lang="es-ES" dirty="0" err="1" smtClean="0"/>
              <a:t>calçat</a:t>
            </a:r>
            <a:r>
              <a:rPr lang="es-ES" dirty="0" smtClean="0"/>
              <a:t> </a:t>
            </a:r>
            <a:r>
              <a:rPr lang="es-ES" dirty="0" err="1" smtClean="0"/>
              <a:t>esportiu</a:t>
            </a:r>
            <a:r>
              <a:rPr lang="es-ES" dirty="0" smtClean="0"/>
              <a:t> </a:t>
            </a:r>
            <a:r>
              <a:rPr lang="es-ES" dirty="0" err="1" smtClean="0"/>
              <a:t>amb</a:t>
            </a:r>
            <a:r>
              <a:rPr lang="es-ES" dirty="0" smtClean="0"/>
              <a:t> </a:t>
            </a:r>
            <a:r>
              <a:rPr lang="es-ES" dirty="0" err="1" smtClean="0"/>
              <a:t>velcro</a:t>
            </a:r>
            <a:r>
              <a:rPr lang="es-ES" dirty="0" smtClean="0"/>
              <a:t> </a:t>
            </a:r>
          </a:p>
          <a:p>
            <a:r>
              <a:rPr lang="es-ES" dirty="0" smtClean="0"/>
              <a:t> </a:t>
            </a:r>
            <a:r>
              <a:rPr lang="es-ES" dirty="0" err="1" smtClean="0"/>
              <a:t>els</a:t>
            </a:r>
            <a:r>
              <a:rPr lang="es-ES" dirty="0" smtClean="0"/>
              <a:t> </a:t>
            </a:r>
            <a:r>
              <a:rPr lang="es-ES" dirty="0" err="1" smtClean="0"/>
              <a:t>dies</a:t>
            </a:r>
            <a:r>
              <a:rPr lang="es-ES" dirty="0" smtClean="0"/>
              <a:t> de </a:t>
            </a:r>
            <a:r>
              <a:rPr lang="es-ES" dirty="0" err="1" smtClean="0"/>
              <a:t>psicomotricitat</a:t>
            </a:r>
            <a:r>
              <a:rPr lang="es-ES" dirty="0" smtClean="0"/>
              <a:t>:</a:t>
            </a:r>
          </a:p>
          <a:p>
            <a:r>
              <a:rPr lang="es-ES" dirty="0" smtClean="0"/>
              <a:t>   3 </a:t>
            </a:r>
            <a:r>
              <a:rPr lang="es-ES" dirty="0" err="1" smtClean="0"/>
              <a:t>anys</a:t>
            </a:r>
            <a:r>
              <a:rPr lang="es-ES" dirty="0" smtClean="0"/>
              <a:t> A - </a:t>
            </a:r>
            <a:r>
              <a:rPr lang="es-ES" dirty="0" err="1" smtClean="0"/>
              <a:t>dimarts</a:t>
            </a:r>
            <a:endParaRPr lang="es-ES" dirty="0" smtClean="0"/>
          </a:p>
          <a:p>
            <a:r>
              <a:rPr lang="es-ES" dirty="0" smtClean="0"/>
              <a:t>   3 </a:t>
            </a:r>
            <a:r>
              <a:rPr lang="es-ES" dirty="0" err="1" smtClean="0"/>
              <a:t>anys</a:t>
            </a:r>
            <a:r>
              <a:rPr lang="es-ES" dirty="0" smtClean="0"/>
              <a:t> B - </a:t>
            </a:r>
            <a:r>
              <a:rPr lang="es-ES" dirty="0" err="1" smtClean="0"/>
              <a:t>dijous</a:t>
            </a:r>
            <a:endParaRPr lang="es-ES" dirty="0" smtClean="0"/>
          </a:p>
          <a:p>
            <a:r>
              <a:rPr lang="es-ES" dirty="0" smtClean="0"/>
              <a:t>   4 </a:t>
            </a:r>
            <a:r>
              <a:rPr lang="es-ES" dirty="0" err="1" smtClean="0"/>
              <a:t>anys</a:t>
            </a:r>
            <a:r>
              <a:rPr lang="es-ES" dirty="0" smtClean="0"/>
              <a:t> A - </a:t>
            </a:r>
            <a:r>
              <a:rPr lang="es-ES" dirty="0" err="1" smtClean="0"/>
              <a:t>divendres</a:t>
            </a:r>
            <a:endParaRPr lang="es-ES" dirty="0" smtClean="0"/>
          </a:p>
          <a:p>
            <a:r>
              <a:rPr lang="es-ES" dirty="0" smtClean="0"/>
              <a:t>   4 </a:t>
            </a:r>
            <a:r>
              <a:rPr lang="es-ES" dirty="0" err="1" smtClean="0"/>
              <a:t>anys</a:t>
            </a:r>
            <a:r>
              <a:rPr lang="es-ES" dirty="0" smtClean="0"/>
              <a:t> B - </a:t>
            </a:r>
            <a:r>
              <a:rPr lang="es-ES" dirty="0" err="1" smtClean="0"/>
              <a:t>divendres</a:t>
            </a:r>
            <a:endParaRPr lang="es-ES" dirty="0" smtClean="0"/>
          </a:p>
          <a:p>
            <a:r>
              <a:rPr lang="es-ES" dirty="0" smtClean="0"/>
              <a:t>   5anys A  - </a:t>
            </a:r>
            <a:r>
              <a:rPr lang="es-ES" dirty="0" err="1" smtClean="0"/>
              <a:t>dimarts</a:t>
            </a:r>
            <a:endParaRPr lang="es-ES" dirty="0" smtClean="0"/>
          </a:p>
          <a:p>
            <a:r>
              <a:rPr lang="es-ES" dirty="0" smtClean="0"/>
              <a:t>   5 </a:t>
            </a:r>
            <a:r>
              <a:rPr lang="es-ES" dirty="0" err="1" smtClean="0"/>
              <a:t>anys</a:t>
            </a:r>
            <a:r>
              <a:rPr lang="es-ES" dirty="0" smtClean="0"/>
              <a:t> B-  </a:t>
            </a:r>
            <a:r>
              <a:rPr lang="es-ES" dirty="0" err="1" smtClean="0"/>
              <a:t>dijous</a:t>
            </a:r>
            <a:endParaRPr lang="es-ES" dirty="0" smtClean="0"/>
          </a:p>
          <a:p>
            <a:endParaRPr lang="es-ES" dirty="0" smtClean="0"/>
          </a:p>
          <a:p>
            <a:endParaRPr lang="es-ES" dirty="0" smtClean="0"/>
          </a:p>
          <a:p>
            <a:pPr>
              <a:buFont typeface="Arial" charset="0"/>
              <a:buChar char="•"/>
            </a:pPr>
            <a:r>
              <a:rPr lang="es-ES" dirty="0" err="1" smtClean="0"/>
              <a:t>És</a:t>
            </a:r>
            <a:r>
              <a:rPr lang="es-ES" dirty="0" smtClean="0"/>
              <a:t> </a:t>
            </a:r>
            <a:r>
              <a:rPr lang="es-ES" dirty="0" err="1" smtClean="0"/>
              <a:t>convenient</a:t>
            </a:r>
            <a:r>
              <a:rPr lang="es-ES" dirty="0" smtClean="0"/>
              <a:t> posar el </a:t>
            </a:r>
            <a:r>
              <a:rPr lang="es-ES" dirty="0" err="1" smtClean="0"/>
              <a:t>nom</a:t>
            </a:r>
            <a:r>
              <a:rPr lang="es-ES" dirty="0" smtClean="0"/>
              <a:t>  i una cinta</a:t>
            </a:r>
          </a:p>
          <a:p>
            <a:r>
              <a:rPr lang="es-ES" dirty="0" smtClean="0"/>
              <a:t> </a:t>
            </a:r>
            <a:r>
              <a:rPr lang="es-ES" dirty="0" err="1" smtClean="0"/>
              <a:t>als</a:t>
            </a:r>
            <a:r>
              <a:rPr lang="es-ES" dirty="0" smtClean="0"/>
              <a:t> </a:t>
            </a:r>
            <a:r>
              <a:rPr lang="es-ES" dirty="0" err="1" smtClean="0"/>
              <a:t>abrics</a:t>
            </a:r>
            <a:r>
              <a:rPr lang="es-ES" dirty="0" smtClean="0"/>
              <a:t>, jaquetes, bata…</a:t>
            </a:r>
          </a:p>
          <a:p>
            <a:pPr>
              <a:buFont typeface="Arial" charset="0"/>
              <a:buChar char="•"/>
            </a:pPr>
            <a:endParaRPr lang="es-ES" dirty="0"/>
          </a:p>
        </p:txBody>
      </p:sp>
      <p:pic>
        <p:nvPicPr>
          <p:cNvPr id="11" name="10 Marcador de contenido" descr="20190524_113912.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ransition spd="slow" advTm="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Higiene</a:t>
            </a:r>
            <a:br>
              <a:rPr lang="es-ES" dirty="0" smtClean="0"/>
            </a:br>
            <a:endParaRPr lang="es-ES" dirty="0"/>
          </a:p>
        </p:txBody>
      </p:sp>
      <p:sp>
        <p:nvSpPr>
          <p:cNvPr id="7" name="6 Marcador de texto"/>
          <p:cNvSpPr>
            <a:spLocks noGrp="1"/>
          </p:cNvSpPr>
          <p:nvPr>
            <p:ph type="body" sz="half" idx="2"/>
          </p:nvPr>
        </p:nvSpPr>
        <p:spPr>
          <a:xfrm>
            <a:off x="323528" y="1435100"/>
            <a:ext cx="3141985" cy="4691063"/>
          </a:xfrm>
        </p:spPr>
        <p:txBody>
          <a:bodyPr/>
          <a:lstStyle/>
          <a:p>
            <a:pPr>
              <a:buFont typeface="Arial" charset="0"/>
              <a:buChar char="•"/>
            </a:pPr>
            <a:endParaRPr lang="es-ES" dirty="0" smtClean="0"/>
          </a:p>
          <a:p>
            <a:pPr>
              <a:buFont typeface="Arial" charset="0"/>
              <a:buChar char="•"/>
            </a:pPr>
            <a:endParaRPr lang="es-ES" dirty="0" smtClean="0"/>
          </a:p>
          <a:p>
            <a:pPr>
              <a:buFont typeface="Arial" charset="0"/>
              <a:buChar char="•"/>
            </a:pPr>
            <a:endParaRPr lang="es-ES" dirty="0" smtClean="0"/>
          </a:p>
          <a:p>
            <a:pPr>
              <a:buFont typeface="Arial" charset="0"/>
              <a:buChar char="•"/>
            </a:pPr>
            <a:r>
              <a:rPr lang="es-ES" dirty="0" smtClean="0"/>
              <a:t>Revisar </a:t>
            </a:r>
            <a:r>
              <a:rPr lang="es-ES" dirty="0" err="1" smtClean="0"/>
              <a:t>els</a:t>
            </a:r>
            <a:r>
              <a:rPr lang="es-ES" dirty="0" smtClean="0"/>
              <a:t> </a:t>
            </a:r>
            <a:r>
              <a:rPr lang="es-ES" dirty="0" err="1" smtClean="0"/>
              <a:t>caps</a:t>
            </a:r>
            <a:r>
              <a:rPr lang="es-ES" dirty="0" smtClean="0"/>
              <a:t> de </a:t>
            </a:r>
            <a:r>
              <a:rPr lang="es-ES" dirty="0" err="1" smtClean="0"/>
              <a:t>tant</a:t>
            </a:r>
            <a:r>
              <a:rPr lang="es-ES" dirty="0" smtClean="0"/>
              <a:t> en </a:t>
            </a:r>
            <a:r>
              <a:rPr lang="es-ES" dirty="0" err="1" smtClean="0"/>
              <a:t>tant</a:t>
            </a:r>
            <a:r>
              <a:rPr lang="es-ES" dirty="0" smtClean="0"/>
              <a:t> per si </a:t>
            </a:r>
            <a:r>
              <a:rPr lang="es-ES" dirty="0" err="1" smtClean="0"/>
              <a:t>hi</a:t>
            </a:r>
            <a:r>
              <a:rPr lang="es-ES" dirty="0" smtClean="0"/>
              <a:t> ha </a:t>
            </a:r>
            <a:r>
              <a:rPr lang="es-ES" dirty="0" err="1" smtClean="0"/>
              <a:t>polls</a:t>
            </a:r>
            <a:r>
              <a:rPr lang="es-ES" dirty="0" smtClean="0"/>
              <a:t> i avisar si es detecten.</a:t>
            </a:r>
          </a:p>
          <a:p>
            <a:pPr>
              <a:buFont typeface="Arial" charset="0"/>
              <a:buChar char="•"/>
            </a:pPr>
            <a:endParaRPr lang="es-ES" dirty="0" smtClean="0"/>
          </a:p>
          <a:p>
            <a:pPr>
              <a:buFont typeface="Arial" charset="0"/>
              <a:buChar char="•"/>
            </a:pPr>
            <a:r>
              <a:rPr lang="es-ES" dirty="0" smtClean="0"/>
              <a:t>No  venir a </a:t>
            </a:r>
            <a:r>
              <a:rPr lang="es-ES" dirty="0" err="1" smtClean="0"/>
              <a:t>l’escola</a:t>
            </a:r>
            <a:r>
              <a:rPr lang="es-ES" dirty="0" smtClean="0"/>
              <a:t> si </a:t>
            </a:r>
            <a:r>
              <a:rPr lang="es-ES" dirty="0" err="1" smtClean="0"/>
              <a:t>estan</a:t>
            </a:r>
            <a:r>
              <a:rPr lang="es-ES" dirty="0" smtClean="0"/>
              <a:t> </a:t>
            </a:r>
            <a:r>
              <a:rPr lang="es-ES" dirty="0" err="1" smtClean="0"/>
              <a:t>malalts</a:t>
            </a:r>
            <a:r>
              <a:rPr lang="es-ES" dirty="0" smtClean="0"/>
              <a:t>.</a:t>
            </a:r>
            <a:endParaRPr lang="es-ES" dirty="0"/>
          </a:p>
        </p:txBody>
      </p:sp>
      <p:pic>
        <p:nvPicPr>
          <p:cNvPr id="17" name="16 Marcador de contenido" descr="20190201_124238.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ransition spd="slow" advTm="5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923702"/>
          </a:xfrm>
        </p:spPr>
        <p:txBody>
          <a:bodyPr/>
          <a:lstStyle/>
          <a:p>
            <a:r>
              <a:rPr lang="es-ES" dirty="0" err="1" smtClean="0"/>
              <a:t>Berenars</a:t>
            </a:r>
            <a:r>
              <a:rPr lang="es-ES" dirty="0" smtClean="0"/>
              <a:t/>
            </a:r>
            <a:br>
              <a:rPr lang="es-ES" dirty="0" smtClean="0"/>
            </a:br>
            <a:endParaRPr lang="es-ES" dirty="0"/>
          </a:p>
        </p:txBody>
      </p:sp>
      <p:sp>
        <p:nvSpPr>
          <p:cNvPr id="4" name="3 Marcador de texto"/>
          <p:cNvSpPr>
            <a:spLocks noGrp="1"/>
          </p:cNvSpPr>
          <p:nvPr>
            <p:ph type="body" sz="half" idx="2"/>
          </p:nvPr>
        </p:nvSpPr>
        <p:spPr>
          <a:xfrm>
            <a:off x="179512" y="1124744"/>
            <a:ext cx="3312368" cy="5001419"/>
          </a:xfrm>
        </p:spPr>
        <p:txBody>
          <a:bodyPr>
            <a:normAutofit fontScale="77500" lnSpcReduction="20000"/>
          </a:bodyPr>
          <a:lstStyle/>
          <a:p>
            <a:pPr>
              <a:buFont typeface="Arial" charset="0"/>
              <a:buChar char="•"/>
            </a:pPr>
            <a:r>
              <a:rPr lang="es-ES" sz="1800" dirty="0" err="1" smtClean="0"/>
              <a:t>Berenars</a:t>
            </a:r>
            <a:r>
              <a:rPr lang="es-ES" sz="1800" dirty="0" smtClean="0"/>
              <a:t>  </a:t>
            </a:r>
            <a:r>
              <a:rPr lang="es-ES" sz="1800" dirty="0" err="1" smtClean="0"/>
              <a:t>sans</a:t>
            </a:r>
            <a:r>
              <a:rPr lang="es-ES" sz="1800" dirty="0" smtClean="0"/>
              <a:t> i </a:t>
            </a:r>
            <a:r>
              <a:rPr lang="es-ES" sz="1800" dirty="0" err="1" smtClean="0"/>
              <a:t>proporcionats</a:t>
            </a:r>
            <a:r>
              <a:rPr lang="es-ES" sz="1800" dirty="0" smtClean="0"/>
              <a:t>.</a:t>
            </a:r>
          </a:p>
          <a:p>
            <a:pPr>
              <a:buFont typeface="Arial" pitchFamily="34" charset="0"/>
              <a:buChar char="•"/>
            </a:pPr>
            <a:endParaRPr lang="es-ES" sz="1800" dirty="0" smtClean="0"/>
          </a:p>
          <a:p>
            <a:pPr>
              <a:buFont typeface="Arial" charset="0"/>
              <a:buChar char="•"/>
            </a:pPr>
            <a:r>
              <a:rPr lang="es-ES" sz="1800" dirty="0" err="1" smtClean="0"/>
              <a:t>Projecte</a:t>
            </a:r>
            <a:r>
              <a:rPr lang="es-ES" sz="1800" dirty="0" smtClean="0"/>
              <a:t> </a:t>
            </a:r>
            <a:r>
              <a:rPr lang="es-ES" sz="1800" dirty="0" err="1" smtClean="0"/>
              <a:t>ecoambiental</a:t>
            </a:r>
            <a:r>
              <a:rPr lang="es-ES" sz="1800" dirty="0" smtClean="0"/>
              <a:t> a </a:t>
            </a:r>
            <a:r>
              <a:rPr lang="es-ES" sz="1800" dirty="0" err="1" smtClean="0"/>
              <a:t>l’escola</a:t>
            </a:r>
            <a:r>
              <a:rPr lang="es-ES" sz="1800" dirty="0" smtClean="0"/>
              <a:t>:  </a:t>
            </a:r>
          </a:p>
          <a:p>
            <a:r>
              <a:rPr lang="es-ES" sz="1800" dirty="0" smtClean="0"/>
              <a:t>           </a:t>
            </a:r>
            <a:r>
              <a:rPr lang="es-ES" sz="1800" dirty="0" err="1" smtClean="0">
                <a:solidFill>
                  <a:srgbClr val="FF0000"/>
                </a:solidFill>
              </a:rPr>
              <a:t>reutilitzar</a:t>
            </a:r>
            <a:r>
              <a:rPr lang="es-ES" sz="1800" dirty="0" smtClean="0">
                <a:solidFill>
                  <a:srgbClr val="FF0000"/>
                </a:solidFill>
              </a:rPr>
              <a:t>, </a:t>
            </a:r>
            <a:r>
              <a:rPr lang="es-ES" sz="1800" dirty="0" err="1" smtClean="0">
                <a:solidFill>
                  <a:srgbClr val="FF0000"/>
                </a:solidFill>
              </a:rPr>
              <a:t>reduir</a:t>
            </a:r>
            <a:r>
              <a:rPr lang="es-ES" sz="1800" dirty="0" smtClean="0">
                <a:solidFill>
                  <a:srgbClr val="FF0000"/>
                </a:solidFill>
              </a:rPr>
              <a:t> i reciclar.</a:t>
            </a:r>
          </a:p>
          <a:p>
            <a:pPr>
              <a:buFont typeface="Arial" pitchFamily="34" charset="0"/>
              <a:buChar char="•"/>
            </a:pPr>
            <a:endParaRPr lang="es-ES" sz="1800" dirty="0" smtClean="0">
              <a:solidFill>
                <a:srgbClr val="FF0000"/>
              </a:solidFill>
            </a:endParaRPr>
          </a:p>
          <a:p>
            <a:pPr>
              <a:buFont typeface="Arial" pitchFamily="34" charset="0"/>
              <a:buChar char="•"/>
            </a:pPr>
            <a:r>
              <a:rPr lang="es-ES" sz="1800" dirty="0" err="1" smtClean="0"/>
              <a:t>Aigua</a:t>
            </a:r>
            <a:r>
              <a:rPr lang="es-ES" sz="1800" dirty="0" smtClean="0"/>
              <a:t> en cantimplora </a:t>
            </a:r>
            <a:r>
              <a:rPr lang="es-ES" sz="1800" dirty="0" err="1" smtClean="0"/>
              <a:t>millor</a:t>
            </a:r>
            <a:r>
              <a:rPr lang="es-ES" sz="1800" dirty="0" smtClean="0"/>
              <a:t> que en botella.</a:t>
            </a:r>
          </a:p>
          <a:p>
            <a:pPr>
              <a:buFont typeface="Arial" pitchFamily="34" charset="0"/>
              <a:buChar char="•"/>
            </a:pPr>
            <a:endParaRPr lang="es-ES" sz="1800" dirty="0" smtClean="0"/>
          </a:p>
          <a:p>
            <a:pPr>
              <a:buFont typeface="Arial" pitchFamily="34" charset="0"/>
              <a:buChar char="•"/>
            </a:pPr>
            <a:r>
              <a:rPr lang="es-ES" sz="1800" dirty="0" smtClean="0"/>
              <a:t>El </a:t>
            </a:r>
            <a:r>
              <a:rPr lang="es-ES" sz="1800" dirty="0" err="1" smtClean="0"/>
              <a:t>berenar</a:t>
            </a:r>
            <a:r>
              <a:rPr lang="es-ES" sz="1800" dirty="0" smtClean="0"/>
              <a:t> </a:t>
            </a:r>
            <a:r>
              <a:rPr lang="es-ES" sz="1800" dirty="0" err="1" smtClean="0"/>
              <a:t>dins</a:t>
            </a:r>
            <a:r>
              <a:rPr lang="es-ES" sz="1800" dirty="0" smtClean="0"/>
              <a:t> una </a:t>
            </a:r>
            <a:r>
              <a:rPr lang="es-ES" sz="1800" dirty="0" err="1" smtClean="0"/>
              <a:t>carmanyola</a:t>
            </a:r>
            <a:r>
              <a:rPr lang="es-ES" sz="1800" dirty="0" smtClean="0"/>
              <a:t> i  </a:t>
            </a:r>
            <a:r>
              <a:rPr lang="es-ES" sz="1800" dirty="0" err="1" smtClean="0"/>
              <a:t>sense</a:t>
            </a:r>
            <a:r>
              <a:rPr lang="es-ES" sz="1800" dirty="0" smtClean="0"/>
              <a:t>      embolicar.</a:t>
            </a:r>
          </a:p>
          <a:p>
            <a:pPr>
              <a:buFont typeface="Arial" pitchFamily="34" charset="0"/>
              <a:buChar char="•"/>
            </a:pPr>
            <a:endParaRPr lang="es-ES" sz="1800" dirty="0" smtClean="0"/>
          </a:p>
          <a:p>
            <a:pPr>
              <a:buFont typeface="Arial" pitchFamily="34" charset="0"/>
              <a:buChar char="•"/>
            </a:pPr>
            <a:r>
              <a:rPr lang="es-ES" sz="1800" dirty="0" smtClean="0"/>
              <a:t>No </a:t>
            </a:r>
            <a:r>
              <a:rPr lang="es-ES" sz="1800" dirty="0" err="1" smtClean="0"/>
              <a:t>dur</a:t>
            </a:r>
            <a:r>
              <a:rPr lang="es-ES" sz="1800" dirty="0" smtClean="0"/>
              <a:t> </a:t>
            </a:r>
            <a:r>
              <a:rPr lang="es-ES" sz="1800" dirty="0" err="1" smtClean="0"/>
              <a:t>iogurts</a:t>
            </a:r>
            <a:r>
              <a:rPr lang="es-ES" sz="1800" dirty="0" smtClean="0"/>
              <a:t>, ni </a:t>
            </a:r>
            <a:r>
              <a:rPr lang="es-ES" sz="1800" dirty="0" err="1" smtClean="0"/>
              <a:t>sucs</a:t>
            </a:r>
            <a:r>
              <a:rPr lang="es-ES" sz="1800" dirty="0" smtClean="0"/>
              <a:t>, ni </a:t>
            </a:r>
            <a:r>
              <a:rPr lang="es-ES" sz="1800" dirty="0" err="1" smtClean="0"/>
              <a:t>actimel</a:t>
            </a:r>
            <a:r>
              <a:rPr lang="es-ES" sz="1800" dirty="0" smtClean="0"/>
              <a:t>…</a:t>
            </a:r>
          </a:p>
          <a:p>
            <a:pPr>
              <a:buFont typeface="Arial" pitchFamily="34" charset="0"/>
              <a:buChar char="•"/>
            </a:pPr>
            <a:endParaRPr lang="es-ES" sz="1800" dirty="0" smtClean="0"/>
          </a:p>
          <a:p>
            <a:pPr>
              <a:buFont typeface="Arial" pitchFamily="34" charset="0"/>
              <a:buChar char="•"/>
            </a:pPr>
            <a:r>
              <a:rPr lang="es-ES" sz="1800" dirty="0" err="1" smtClean="0"/>
              <a:t>Dimecres</a:t>
            </a:r>
            <a:r>
              <a:rPr lang="es-ES" sz="1800" dirty="0" smtClean="0"/>
              <a:t>  </a:t>
            </a:r>
            <a:r>
              <a:rPr lang="es-ES" sz="1800" dirty="0" err="1" smtClean="0"/>
              <a:t>berenam</a:t>
            </a:r>
            <a:r>
              <a:rPr lang="es-ES" sz="1800" dirty="0" smtClean="0"/>
              <a:t>  de  </a:t>
            </a:r>
            <a:r>
              <a:rPr lang="es-ES" sz="1800" dirty="0" err="1" smtClean="0"/>
              <a:t>fruita</a:t>
            </a:r>
            <a:r>
              <a:rPr lang="es-ES" sz="1800" dirty="0" smtClean="0"/>
              <a:t>.</a:t>
            </a:r>
          </a:p>
          <a:p>
            <a:pPr>
              <a:buFont typeface="Arial" pitchFamily="34" charset="0"/>
              <a:buChar char="•"/>
            </a:pPr>
            <a:endParaRPr lang="es-ES" sz="1800" dirty="0" smtClean="0"/>
          </a:p>
          <a:p>
            <a:pPr>
              <a:buFont typeface="Arial" pitchFamily="34" charset="0"/>
              <a:buChar char="•"/>
            </a:pPr>
            <a:r>
              <a:rPr lang="es-ES" sz="1800" dirty="0" smtClean="0"/>
              <a:t>No </a:t>
            </a:r>
            <a:r>
              <a:rPr lang="es-ES" sz="1800" dirty="0" err="1" smtClean="0"/>
              <a:t>convé</a:t>
            </a:r>
            <a:r>
              <a:rPr lang="es-ES" sz="1800" dirty="0" smtClean="0"/>
              <a:t> </a:t>
            </a:r>
            <a:r>
              <a:rPr lang="es-ES" sz="1800" dirty="0" err="1" smtClean="0"/>
              <a:t>dur</a:t>
            </a:r>
            <a:r>
              <a:rPr lang="es-ES" sz="1800" dirty="0" smtClean="0"/>
              <a:t> </a:t>
            </a:r>
            <a:r>
              <a:rPr lang="es-ES" sz="1800" dirty="0" err="1" smtClean="0"/>
              <a:t>caramels</a:t>
            </a:r>
            <a:r>
              <a:rPr lang="es-ES" sz="1800" dirty="0" smtClean="0"/>
              <a:t> ni </a:t>
            </a:r>
            <a:r>
              <a:rPr lang="es-ES" sz="1800" dirty="0" err="1" smtClean="0"/>
              <a:t>llepolies</a:t>
            </a:r>
            <a:r>
              <a:rPr lang="es-ES" sz="1800" dirty="0" smtClean="0"/>
              <a:t> .</a:t>
            </a:r>
          </a:p>
          <a:p>
            <a:pPr>
              <a:buFont typeface="Arial" pitchFamily="34" charset="0"/>
              <a:buChar char="•"/>
            </a:pPr>
            <a:endParaRPr lang="es-ES" sz="1800" dirty="0" smtClean="0"/>
          </a:p>
          <a:p>
            <a:pPr>
              <a:buFont typeface="Arial" pitchFamily="34" charset="0"/>
              <a:buChar char="•"/>
            </a:pPr>
            <a:r>
              <a:rPr lang="es-ES" sz="1800" dirty="0" err="1" smtClean="0"/>
              <a:t>Aniversaris</a:t>
            </a:r>
            <a:r>
              <a:rPr lang="es-ES" sz="1800" dirty="0" smtClean="0"/>
              <a:t> </a:t>
            </a:r>
            <a:r>
              <a:rPr lang="es-ES" sz="1800" dirty="0" err="1" smtClean="0"/>
              <a:t>dur</a:t>
            </a:r>
            <a:r>
              <a:rPr lang="es-ES" sz="1800" dirty="0" smtClean="0"/>
              <a:t> una coca , </a:t>
            </a:r>
            <a:r>
              <a:rPr lang="es-ES" sz="1800" dirty="0" err="1" smtClean="0"/>
              <a:t>galetes</a:t>
            </a:r>
            <a:r>
              <a:rPr lang="es-ES" sz="1800" dirty="0" smtClean="0"/>
              <a:t>…</a:t>
            </a:r>
          </a:p>
          <a:p>
            <a:pPr>
              <a:buFont typeface="Arial" pitchFamily="34" charset="0"/>
              <a:buChar char="•"/>
            </a:pPr>
            <a:endParaRPr lang="es-ES" sz="1800" dirty="0" smtClean="0"/>
          </a:p>
          <a:p>
            <a:pPr>
              <a:buFont typeface="Arial" pitchFamily="34" charset="0"/>
              <a:buChar char="•"/>
            </a:pPr>
            <a:endParaRPr lang="es-ES" sz="1800" dirty="0" smtClean="0"/>
          </a:p>
          <a:p>
            <a:r>
              <a:rPr lang="es-ES" sz="1800" dirty="0" smtClean="0"/>
              <a:t> </a:t>
            </a:r>
          </a:p>
          <a:p>
            <a:endParaRPr lang="es-ES" sz="1500" dirty="0" smtClean="0"/>
          </a:p>
          <a:p>
            <a:r>
              <a:rPr lang="es-ES" sz="1500" dirty="0" smtClean="0"/>
              <a:t> </a:t>
            </a:r>
            <a:r>
              <a:rPr lang="es-ES" sz="1500" dirty="0" smtClean="0">
                <a:solidFill>
                  <a:srgbClr val="FF0000"/>
                </a:solidFill>
              </a:rPr>
              <a:t> </a:t>
            </a:r>
          </a:p>
          <a:p>
            <a:endParaRPr lang="es-ES" dirty="0">
              <a:solidFill>
                <a:srgbClr val="FF0000"/>
              </a:solidFill>
            </a:endParaRPr>
          </a:p>
        </p:txBody>
      </p:sp>
      <p:pic>
        <p:nvPicPr>
          <p:cNvPr id="1026" name="Picture 2" descr="C:\Users\NÚRIA_2\Documents\ESCOLA 2018-2019\AMBIENTS 2018-2019\ARQUITECTURA\20190107_125538.jpg"/>
          <p:cNvPicPr>
            <a:picLocks noGrp="1" noChangeAspect="1" noChangeArrowheads="1"/>
          </p:cNvPicPr>
          <p:nvPr>
            <p:ph idx="1"/>
          </p:nvPr>
        </p:nvPicPr>
        <p:blipFill>
          <a:blip r:embed="rId2" cstate="print"/>
          <a:srcRect/>
          <a:stretch>
            <a:fillRect/>
          </a:stretch>
        </p:blipFill>
        <p:spPr bwMode="auto">
          <a:xfrm>
            <a:off x="3575050" y="1282700"/>
            <a:ext cx="5111750" cy="3833813"/>
          </a:xfrm>
          <a:prstGeom prst="rect">
            <a:avLst/>
          </a:prstGeom>
          <a:noFill/>
        </p:spPr>
      </p:pic>
    </p:spTree>
  </p:cSld>
  <p:clrMapOvr>
    <a:masterClrMapping/>
  </p:clrMapOvr>
  <p:transition spd="slow" advTm="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Famílies</a:t>
            </a:r>
            <a:r>
              <a:rPr lang="es-ES" dirty="0" smtClean="0"/>
              <a:t/>
            </a:r>
            <a:br>
              <a:rPr lang="es-ES" dirty="0" smtClean="0"/>
            </a:br>
            <a:endParaRPr lang="es-ES" dirty="0"/>
          </a:p>
        </p:txBody>
      </p:sp>
      <p:sp>
        <p:nvSpPr>
          <p:cNvPr id="4" name="3 Marcador de texto"/>
          <p:cNvSpPr>
            <a:spLocks noGrp="1"/>
          </p:cNvSpPr>
          <p:nvPr>
            <p:ph type="body" sz="half" idx="2"/>
          </p:nvPr>
        </p:nvSpPr>
        <p:spPr/>
        <p:txBody>
          <a:bodyPr>
            <a:normAutofit fontScale="92500" lnSpcReduction="10000"/>
          </a:bodyPr>
          <a:lstStyle/>
          <a:p>
            <a:pPr>
              <a:buFont typeface="Arial" charset="0"/>
              <a:buChar char="•"/>
            </a:pPr>
            <a:r>
              <a:rPr lang="es-ES" dirty="0" err="1" smtClean="0"/>
              <a:t>Tutories</a:t>
            </a:r>
            <a:r>
              <a:rPr lang="es-ES" dirty="0" smtClean="0"/>
              <a:t> : </a:t>
            </a:r>
            <a:r>
              <a:rPr lang="es-ES" dirty="0" err="1" smtClean="0"/>
              <a:t>dimarts</a:t>
            </a:r>
            <a:r>
              <a:rPr lang="es-ES" dirty="0" smtClean="0"/>
              <a:t>  a les 13:30h,  avisar </a:t>
            </a:r>
            <a:r>
              <a:rPr lang="es-ES" dirty="0" err="1" smtClean="0"/>
              <a:t>abans</a:t>
            </a:r>
            <a:r>
              <a:rPr lang="es-ES" dirty="0" smtClean="0"/>
              <a:t> per parlar </a:t>
            </a:r>
            <a:r>
              <a:rPr lang="es-ES" dirty="0" err="1" smtClean="0"/>
              <a:t>amb</a:t>
            </a:r>
            <a:r>
              <a:rPr lang="es-ES" dirty="0" smtClean="0"/>
              <a:t> la </a:t>
            </a:r>
            <a:r>
              <a:rPr lang="es-ES" dirty="0" err="1" smtClean="0"/>
              <a:t>mestra</a:t>
            </a:r>
            <a:r>
              <a:rPr lang="es-ES" dirty="0" smtClean="0"/>
              <a:t> tutora.</a:t>
            </a:r>
          </a:p>
          <a:p>
            <a:pPr>
              <a:buFont typeface="Arial" pitchFamily="34" charset="0"/>
              <a:buChar char="•"/>
            </a:pPr>
            <a:endParaRPr lang="es-ES" dirty="0" smtClean="0"/>
          </a:p>
          <a:p>
            <a:pPr>
              <a:buFont typeface="Arial" charset="0"/>
              <a:buChar char="•"/>
            </a:pPr>
            <a:r>
              <a:rPr lang="es-ES" dirty="0" smtClean="0"/>
              <a:t> </a:t>
            </a:r>
            <a:r>
              <a:rPr lang="es-ES" dirty="0" err="1" smtClean="0"/>
              <a:t>Comunicacions</a:t>
            </a:r>
            <a:r>
              <a:rPr lang="es-ES" dirty="0" smtClean="0"/>
              <a:t> :</a:t>
            </a:r>
          </a:p>
          <a:p>
            <a:r>
              <a:rPr lang="es-ES" dirty="0" smtClean="0"/>
              <a:t>  - </a:t>
            </a:r>
            <a:r>
              <a:rPr lang="es-ES" dirty="0" err="1" smtClean="0"/>
              <a:t>circulars</a:t>
            </a:r>
            <a:endParaRPr lang="es-ES" dirty="0" smtClean="0"/>
          </a:p>
          <a:p>
            <a:r>
              <a:rPr lang="es-ES" dirty="0" smtClean="0"/>
              <a:t>  - </a:t>
            </a:r>
            <a:r>
              <a:rPr lang="es-ES" dirty="0" err="1" smtClean="0"/>
              <a:t>tauló</a:t>
            </a:r>
            <a:r>
              <a:rPr lang="es-ES" dirty="0" smtClean="0"/>
              <a:t> </a:t>
            </a:r>
            <a:r>
              <a:rPr lang="es-ES" dirty="0" err="1" smtClean="0"/>
              <a:t>d’anuncis</a:t>
            </a:r>
            <a:r>
              <a:rPr lang="es-ES" dirty="0" smtClean="0"/>
              <a:t> a la porta de </a:t>
            </a:r>
            <a:r>
              <a:rPr lang="es-ES" dirty="0" err="1" smtClean="0"/>
              <a:t>l’aula</a:t>
            </a:r>
            <a:endParaRPr lang="es-ES" dirty="0" smtClean="0"/>
          </a:p>
          <a:p>
            <a:r>
              <a:rPr lang="es-ES" dirty="0" smtClean="0"/>
              <a:t>  - agenda</a:t>
            </a:r>
          </a:p>
          <a:p>
            <a:endParaRPr lang="es-ES" dirty="0" smtClean="0"/>
          </a:p>
          <a:p>
            <a:pPr>
              <a:buFont typeface="Arial" charset="0"/>
              <a:buChar char="•"/>
            </a:pPr>
            <a:r>
              <a:rPr lang="es-ES" dirty="0" err="1" smtClean="0"/>
              <a:t>Activitats</a:t>
            </a:r>
            <a:r>
              <a:rPr lang="es-ES" dirty="0" smtClean="0"/>
              <a:t> </a:t>
            </a:r>
            <a:r>
              <a:rPr lang="es-ES" dirty="0" err="1" smtClean="0"/>
              <a:t>compartides</a:t>
            </a:r>
            <a:r>
              <a:rPr lang="es-ES" dirty="0" smtClean="0"/>
              <a:t>:</a:t>
            </a:r>
          </a:p>
          <a:p>
            <a:r>
              <a:rPr lang="es-ES" dirty="0" smtClean="0"/>
              <a:t>  -  </a:t>
            </a:r>
            <a:r>
              <a:rPr lang="es-ES" dirty="0" err="1" smtClean="0"/>
              <a:t>plafons</a:t>
            </a:r>
            <a:r>
              <a:rPr lang="es-ES" dirty="0" smtClean="0"/>
              <a:t> </a:t>
            </a:r>
            <a:r>
              <a:rPr lang="es-ES" dirty="0" err="1" smtClean="0"/>
              <a:t>amb</a:t>
            </a:r>
            <a:r>
              <a:rPr lang="es-ES" dirty="0" smtClean="0"/>
              <a:t> </a:t>
            </a:r>
            <a:r>
              <a:rPr lang="es-ES" dirty="0" err="1" smtClean="0"/>
              <a:t>documentació</a:t>
            </a:r>
            <a:endParaRPr lang="es-ES" dirty="0" smtClean="0"/>
          </a:p>
          <a:p>
            <a:r>
              <a:rPr lang="es-ES" dirty="0" smtClean="0"/>
              <a:t>  -  maleta  </a:t>
            </a:r>
            <a:r>
              <a:rPr lang="es-ES" dirty="0" err="1" smtClean="0"/>
              <a:t>viatgera</a:t>
            </a:r>
            <a:r>
              <a:rPr lang="es-ES" dirty="0" smtClean="0"/>
              <a:t>  biblioteca</a:t>
            </a:r>
          </a:p>
          <a:p>
            <a:endParaRPr lang="es-ES" dirty="0" smtClean="0"/>
          </a:p>
          <a:p>
            <a:r>
              <a:rPr lang="es-ES" dirty="0" smtClean="0"/>
              <a:t>  </a:t>
            </a:r>
          </a:p>
          <a:p>
            <a:pPr>
              <a:buFont typeface="Arial" pitchFamily="34" charset="0"/>
              <a:buChar char="•"/>
            </a:pPr>
            <a:r>
              <a:rPr lang="es-ES" dirty="0" smtClean="0"/>
              <a:t>Es </a:t>
            </a:r>
            <a:r>
              <a:rPr lang="es-ES" dirty="0" err="1" smtClean="0"/>
              <a:t>lliurarà</a:t>
            </a:r>
            <a:r>
              <a:rPr lang="es-ES" dirty="0" smtClean="0"/>
              <a:t> un informe trimestral.</a:t>
            </a:r>
          </a:p>
          <a:p>
            <a:pPr>
              <a:buFont typeface="Arial" pitchFamily="34" charset="0"/>
              <a:buChar char="•"/>
            </a:pPr>
            <a:endParaRPr lang="es-ES" dirty="0" smtClean="0">
              <a:solidFill>
                <a:srgbClr val="FF0000"/>
              </a:solidFill>
            </a:endParaRPr>
          </a:p>
          <a:p>
            <a:pPr>
              <a:buFont typeface="Arial" pitchFamily="34" charset="0"/>
              <a:buChar char="•"/>
            </a:pPr>
            <a:r>
              <a:rPr lang="es-ES" dirty="0" smtClean="0"/>
              <a:t>AMIPA</a:t>
            </a:r>
          </a:p>
          <a:p>
            <a:pPr>
              <a:buFont typeface="Arial" pitchFamily="34" charset="0"/>
              <a:buChar char="•"/>
            </a:pPr>
            <a:endParaRPr lang="es-ES" dirty="0" smtClean="0"/>
          </a:p>
          <a:p>
            <a:pPr>
              <a:buFont typeface="Arial" pitchFamily="34" charset="0"/>
              <a:buChar char="•"/>
            </a:pPr>
            <a:r>
              <a:rPr lang="es-ES" dirty="0" err="1" smtClean="0"/>
              <a:t>Escola</a:t>
            </a:r>
            <a:r>
              <a:rPr lang="es-ES" dirty="0" smtClean="0"/>
              <a:t> </a:t>
            </a:r>
            <a:r>
              <a:rPr lang="es-ES" dirty="0" err="1" smtClean="0"/>
              <a:t>matinera</a:t>
            </a:r>
            <a:r>
              <a:rPr lang="es-ES" dirty="0" smtClean="0"/>
              <a:t>, </a:t>
            </a:r>
            <a:r>
              <a:rPr lang="es-ES" dirty="0" err="1" smtClean="0"/>
              <a:t>menjador</a:t>
            </a:r>
            <a:r>
              <a:rPr lang="es-ES" dirty="0" smtClean="0"/>
              <a:t>, </a:t>
            </a:r>
            <a:r>
              <a:rPr lang="es-ES" dirty="0" err="1" smtClean="0"/>
              <a:t>activitats</a:t>
            </a:r>
            <a:r>
              <a:rPr lang="es-ES" dirty="0" smtClean="0"/>
              <a:t> </a:t>
            </a:r>
            <a:r>
              <a:rPr lang="es-ES" dirty="0" err="1" smtClean="0"/>
              <a:t>extraescolars</a:t>
            </a:r>
            <a:r>
              <a:rPr lang="es-ES" dirty="0" smtClean="0"/>
              <a:t>, </a:t>
            </a:r>
            <a:r>
              <a:rPr lang="es-ES" dirty="0" err="1" smtClean="0"/>
              <a:t>col·laboració</a:t>
            </a:r>
            <a:r>
              <a:rPr lang="es-ES" dirty="0" smtClean="0"/>
              <a:t> </a:t>
            </a:r>
            <a:r>
              <a:rPr lang="es-ES" dirty="0" err="1" smtClean="0"/>
              <a:t>festes</a:t>
            </a:r>
            <a:r>
              <a:rPr lang="es-ES" dirty="0" smtClean="0"/>
              <a:t>…</a:t>
            </a:r>
          </a:p>
          <a:p>
            <a:pPr>
              <a:buFont typeface="Arial" pitchFamily="34" charset="0"/>
              <a:buChar char="•"/>
            </a:pPr>
            <a:endParaRPr lang="es-ES" dirty="0" smtClean="0"/>
          </a:p>
          <a:p>
            <a:pPr>
              <a:buFont typeface="Arial" pitchFamily="34" charset="0"/>
              <a:buChar char="•"/>
            </a:pPr>
            <a:r>
              <a:rPr lang="es-ES" dirty="0" err="1" smtClean="0"/>
              <a:t>Actualització</a:t>
            </a:r>
            <a:r>
              <a:rPr lang="es-ES" dirty="0" smtClean="0"/>
              <a:t> de </a:t>
            </a:r>
            <a:r>
              <a:rPr lang="es-ES" dirty="0" err="1" smtClean="0"/>
              <a:t>telèfons</a:t>
            </a:r>
            <a:r>
              <a:rPr lang="es-ES" dirty="0" smtClean="0"/>
              <a:t>.</a:t>
            </a:r>
          </a:p>
          <a:p>
            <a:pPr>
              <a:buFont typeface="Arial" pitchFamily="34" charset="0"/>
              <a:buChar char="•"/>
            </a:pPr>
            <a:endParaRPr lang="es-ES" dirty="0" smtClean="0"/>
          </a:p>
          <a:p>
            <a:endParaRPr lang="es-ES" dirty="0" smtClean="0"/>
          </a:p>
          <a:p>
            <a:endParaRPr lang="es-ES" dirty="0"/>
          </a:p>
        </p:txBody>
      </p:sp>
      <p:pic>
        <p:nvPicPr>
          <p:cNvPr id="8" name="7 Marcador de contenido" descr="20181024_125631.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ransition spd="slow" advTm="5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4906888" cy="851694"/>
          </a:xfrm>
        </p:spPr>
        <p:txBody>
          <a:bodyPr/>
          <a:lstStyle/>
          <a:p>
            <a:r>
              <a:rPr lang="es-ES" dirty="0" err="1" smtClean="0"/>
              <a:t>Projecte</a:t>
            </a:r>
            <a:r>
              <a:rPr lang="es-ES" dirty="0" smtClean="0"/>
              <a:t> de centre: CANVI CLIMÀTIC</a:t>
            </a:r>
            <a:endParaRPr lang="es-ES" dirty="0"/>
          </a:p>
        </p:txBody>
      </p:sp>
      <p:sp>
        <p:nvSpPr>
          <p:cNvPr id="4" name="3 Marcador de texto"/>
          <p:cNvSpPr>
            <a:spLocks noGrp="1"/>
          </p:cNvSpPr>
          <p:nvPr>
            <p:ph type="body" sz="half" idx="2"/>
          </p:nvPr>
        </p:nvSpPr>
        <p:spPr/>
        <p:txBody>
          <a:bodyPr>
            <a:normAutofit lnSpcReduction="10000"/>
          </a:bodyPr>
          <a:lstStyle/>
          <a:p>
            <a:pPr>
              <a:buFont typeface="Arial" charset="0"/>
              <a:buChar char="•"/>
            </a:pPr>
            <a:r>
              <a:rPr lang="es-ES" dirty="0" err="1" smtClean="0"/>
              <a:t>L’escola</a:t>
            </a:r>
            <a:r>
              <a:rPr lang="es-ES" dirty="0" smtClean="0"/>
              <a:t> </a:t>
            </a:r>
            <a:r>
              <a:rPr lang="es-ES" dirty="0" err="1" smtClean="0"/>
              <a:t>com</a:t>
            </a:r>
            <a:r>
              <a:rPr lang="es-ES" dirty="0" smtClean="0"/>
              <a:t> a </a:t>
            </a:r>
            <a:r>
              <a:rPr lang="es-ES" dirty="0" err="1" smtClean="0"/>
              <a:t>espai</a:t>
            </a:r>
            <a:r>
              <a:rPr lang="es-ES" dirty="0" smtClean="0"/>
              <a:t> de </a:t>
            </a:r>
            <a:r>
              <a:rPr lang="es-ES" dirty="0" err="1" smtClean="0"/>
              <a:t>creixement</a:t>
            </a:r>
            <a:r>
              <a:rPr lang="es-ES" dirty="0" smtClean="0"/>
              <a:t>  i de </a:t>
            </a:r>
            <a:r>
              <a:rPr lang="es-ES" dirty="0" err="1" smtClean="0"/>
              <a:t>convivència</a:t>
            </a:r>
            <a:r>
              <a:rPr lang="es-ES" dirty="0" smtClean="0"/>
              <a:t>.</a:t>
            </a:r>
          </a:p>
          <a:p>
            <a:pPr>
              <a:buFont typeface="Arial" charset="0"/>
              <a:buChar char="•"/>
            </a:pPr>
            <a:endParaRPr lang="es-ES" dirty="0" smtClean="0"/>
          </a:p>
          <a:p>
            <a:pPr>
              <a:buFont typeface="Arial" charset="0"/>
              <a:buChar char="•"/>
            </a:pPr>
            <a:r>
              <a:rPr lang="es-ES" dirty="0" smtClean="0"/>
              <a:t>Es </a:t>
            </a:r>
            <a:r>
              <a:rPr lang="es-ES" dirty="0" err="1" smtClean="0"/>
              <a:t>realitzaran</a:t>
            </a:r>
            <a:r>
              <a:rPr lang="es-ES" dirty="0" smtClean="0"/>
              <a:t> </a:t>
            </a:r>
            <a:r>
              <a:rPr lang="es-ES" dirty="0" err="1" smtClean="0"/>
              <a:t>activitats</a:t>
            </a:r>
            <a:r>
              <a:rPr lang="es-ES" dirty="0" smtClean="0"/>
              <a:t> </a:t>
            </a:r>
            <a:r>
              <a:rPr lang="es-ES" dirty="0" err="1" smtClean="0"/>
              <a:t>durant</a:t>
            </a:r>
            <a:r>
              <a:rPr lang="es-ES" dirty="0" smtClean="0"/>
              <a:t> </a:t>
            </a:r>
            <a:r>
              <a:rPr lang="es-ES" dirty="0" err="1" smtClean="0"/>
              <a:t>tot</a:t>
            </a:r>
            <a:r>
              <a:rPr lang="es-ES" dirty="0" smtClean="0"/>
              <a:t> el </a:t>
            </a:r>
            <a:r>
              <a:rPr lang="es-ES" dirty="0" err="1" smtClean="0"/>
              <a:t>curs</a:t>
            </a:r>
            <a:r>
              <a:rPr lang="es-ES" dirty="0" smtClean="0"/>
              <a:t>  en </a:t>
            </a:r>
            <a:r>
              <a:rPr lang="es-ES" dirty="0" err="1" smtClean="0"/>
              <a:t>làmbit</a:t>
            </a:r>
            <a:r>
              <a:rPr lang="es-ES" dirty="0" smtClean="0"/>
              <a:t> de </a:t>
            </a:r>
            <a:r>
              <a:rPr lang="es-ES" dirty="0" err="1" smtClean="0"/>
              <a:t>l’aula</a:t>
            </a:r>
            <a:r>
              <a:rPr lang="es-ES" dirty="0" smtClean="0"/>
              <a:t> i del centre.</a:t>
            </a:r>
          </a:p>
          <a:p>
            <a:pPr>
              <a:buFont typeface="Arial" charset="0"/>
              <a:buChar char="•"/>
            </a:pPr>
            <a:endParaRPr lang="es-ES" dirty="0" smtClean="0"/>
          </a:p>
          <a:p>
            <a:pPr>
              <a:buFont typeface="Arial" charset="0"/>
              <a:buChar char="•"/>
            </a:pPr>
            <a:endParaRPr lang="es-ES" dirty="0" smtClean="0"/>
          </a:p>
          <a:p>
            <a:pPr>
              <a:buFont typeface="Arial" charset="0"/>
              <a:buChar char="•"/>
            </a:pPr>
            <a:r>
              <a:rPr lang="es-ES" dirty="0" smtClean="0"/>
              <a:t>Es  </a:t>
            </a:r>
            <a:r>
              <a:rPr lang="es-ES" dirty="0" err="1" smtClean="0"/>
              <a:t>fomentarà</a:t>
            </a:r>
            <a:r>
              <a:rPr lang="es-ES" dirty="0" smtClean="0"/>
              <a:t> la </a:t>
            </a:r>
            <a:r>
              <a:rPr lang="es-ES" dirty="0" err="1" smtClean="0"/>
              <a:t>participació</a:t>
            </a:r>
            <a:r>
              <a:rPr lang="es-ES" dirty="0" smtClean="0"/>
              <a:t> activa de </a:t>
            </a:r>
            <a:r>
              <a:rPr lang="es-ES" dirty="0" err="1" smtClean="0"/>
              <a:t>l’alumnat</a:t>
            </a:r>
            <a:r>
              <a:rPr lang="es-ES" dirty="0" smtClean="0"/>
              <a:t>  en la </a:t>
            </a:r>
            <a:r>
              <a:rPr lang="es-ES" dirty="0" err="1" smtClean="0"/>
              <a:t>realització</a:t>
            </a:r>
            <a:r>
              <a:rPr lang="es-ES" dirty="0" smtClean="0"/>
              <a:t> del </a:t>
            </a:r>
            <a:r>
              <a:rPr lang="es-ES" dirty="0" err="1" smtClean="0"/>
              <a:t>projecte</a:t>
            </a:r>
            <a:r>
              <a:rPr lang="es-ES" dirty="0" smtClean="0"/>
              <a:t>.</a:t>
            </a:r>
          </a:p>
          <a:p>
            <a:pPr>
              <a:buFont typeface="Arial" charset="0"/>
              <a:buChar char="•"/>
            </a:pPr>
            <a:endParaRPr lang="es-ES" dirty="0" smtClean="0"/>
          </a:p>
          <a:p>
            <a:pPr>
              <a:buFont typeface="Arial" charset="0"/>
              <a:buChar char="•"/>
            </a:pPr>
            <a:endParaRPr lang="es-ES" dirty="0" smtClean="0"/>
          </a:p>
          <a:p>
            <a:pPr>
              <a:buFont typeface="Arial" charset="0"/>
              <a:buChar char="•"/>
            </a:pPr>
            <a:r>
              <a:rPr lang="es-ES" dirty="0" err="1" smtClean="0"/>
              <a:t>Conciènciació</a:t>
            </a:r>
            <a:r>
              <a:rPr lang="es-ES" dirty="0" smtClean="0"/>
              <a:t>  de  la cura i </a:t>
            </a:r>
            <a:r>
              <a:rPr lang="es-ES" dirty="0" err="1" smtClean="0"/>
              <a:t>protecció</a:t>
            </a:r>
            <a:r>
              <a:rPr lang="es-ES" dirty="0" smtClean="0"/>
              <a:t> del </a:t>
            </a:r>
            <a:r>
              <a:rPr lang="es-ES" dirty="0" err="1" smtClean="0"/>
              <a:t>medi</a:t>
            </a:r>
            <a:r>
              <a:rPr lang="es-ES" dirty="0" smtClean="0"/>
              <a:t> </a:t>
            </a:r>
            <a:r>
              <a:rPr lang="es-ES" dirty="0" err="1" smtClean="0"/>
              <a:t>ambient</a:t>
            </a:r>
            <a:r>
              <a:rPr lang="es-ES" dirty="0" smtClean="0"/>
              <a:t>.</a:t>
            </a:r>
          </a:p>
          <a:p>
            <a:endParaRPr lang="es-ES" dirty="0" smtClean="0"/>
          </a:p>
          <a:p>
            <a:pPr>
              <a:buFont typeface="Arial" charset="0"/>
              <a:buChar char="•"/>
            </a:pPr>
            <a:r>
              <a:rPr lang="es-ES" dirty="0" smtClean="0"/>
              <a:t> Les </a:t>
            </a:r>
            <a:r>
              <a:rPr lang="es-ES" dirty="0" err="1" smtClean="0"/>
              <a:t>activitats</a:t>
            </a:r>
            <a:r>
              <a:rPr lang="es-ES" dirty="0" smtClean="0"/>
              <a:t>  </a:t>
            </a:r>
            <a:r>
              <a:rPr lang="es-ES" dirty="0" err="1" smtClean="0"/>
              <a:t>estaran</a:t>
            </a:r>
            <a:r>
              <a:rPr lang="es-ES" dirty="0" smtClean="0"/>
              <a:t> </a:t>
            </a:r>
            <a:r>
              <a:rPr lang="es-ES" dirty="0" err="1" smtClean="0"/>
              <a:t>dirigides</a:t>
            </a:r>
            <a:r>
              <a:rPr lang="es-ES" dirty="0" smtClean="0"/>
              <a:t>  a </a:t>
            </a:r>
            <a:r>
              <a:rPr lang="es-ES" dirty="0" err="1" smtClean="0"/>
              <a:t>millorar</a:t>
            </a:r>
            <a:r>
              <a:rPr lang="es-ES" dirty="0" smtClean="0"/>
              <a:t>  </a:t>
            </a:r>
            <a:r>
              <a:rPr lang="es-ES" dirty="0" err="1" smtClean="0"/>
              <a:t>els</a:t>
            </a:r>
            <a:r>
              <a:rPr lang="es-ES" dirty="0" smtClean="0"/>
              <a:t> </a:t>
            </a:r>
            <a:r>
              <a:rPr lang="es-ES" dirty="0" err="1" smtClean="0"/>
              <a:t>espais</a:t>
            </a:r>
            <a:r>
              <a:rPr lang="es-ES" dirty="0" smtClean="0"/>
              <a:t>,  </a:t>
            </a:r>
            <a:r>
              <a:rPr lang="es-ES" dirty="0" err="1" smtClean="0"/>
              <a:t>reduir</a:t>
            </a:r>
            <a:r>
              <a:rPr lang="es-ES" dirty="0" smtClean="0"/>
              <a:t> </a:t>
            </a:r>
            <a:r>
              <a:rPr lang="es-ES" dirty="0" err="1" smtClean="0"/>
              <a:t>renous</a:t>
            </a:r>
            <a:r>
              <a:rPr lang="es-ES" dirty="0" smtClean="0"/>
              <a:t>, </a:t>
            </a:r>
            <a:r>
              <a:rPr lang="es-ES" dirty="0" err="1" smtClean="0"/>
              <a:t>ambientalització</a:t>
            </a:r>
            <a:r>
              <a:rPr lang="es-ES" dirty="0" smtClean="0"/>
              <a:t>  de </a:t>
            </a:r>
            <a:r>
              <a:rPr lang="es-ES" dirty="0" err="1" smtClean="0"/>
              <a:t>l’escola</a:t>
            </a:r>
            <a:r>
              <a:rPr lang="es-ES" dirty="0" smtClean="0"/>
              <a:t>…</a:t>
            </a:r>
          </a:p>
          <a:p>
            <a:pPr>
              <a:buFont typeface="Arial" charset="0"/>
              <a:buChar char="•"/>
            </a:pPr>
            <a:endParaRPr lang="es-ES" dirty="0" smtClean="0"/>
          </a:p>
          <a:p>
            <a:pPr>
              <a:buFont typeface="Arial" charset="0"/>
              <a:buChar char="•"/>
            </a:pPr>
            <a:r>
              <a:rPr lang="es-ES" dirty="0" smtClean="0"/>
              <a:t>Es </a:t>
            </a:r>
            <a:r>
              <a:rPr lang="es-ES" dirty="0" err="1" smtClean="0"/>
              <a:t>comptarà</a:t>
            </a:r>
            <a:r>
              <a:rPr lang="es-ES" dirty="0" smtClean="0"/>
              <a:t> </a:t>
            </a:r>
            <a:r>
              <a:rPr lang="es-ES" dirty="0" err="1" smtClean="0"/>
              <a:t>amb</a:t>
            </a:r>
            <a:r>
              <a:rPr lang="es-ES" dirty="0" smtClean="0"/>
              <a:t> la </a:t>
            </a:r>
            <a:r>
              <a:rPr lang="es-ES" dirty="0" err="1" smtClean="0"/>
              <a:t>participació</a:t>
            </a:r>
            <a:r>
              <a:rPr lang="es-ES" dirty="0" smtClean="0"/>
              <a:t> de les </a:t>
            </a:r>
            <a:r>
              <a:rPr lang="es-ES" dirty="0" err="1" smtClean="0"/>
              <a:t>famílies</a:t>
            </a:r>
            <a:r>
              <a:rPr lang="es-ES" dirty="0" smtClean="0"/>
              <a:t>.</a:t>
            </a:r>
          </a:p>
          <a:p>
            <a:pPr>
              <a:buFont typeface="Arial" charset="0"/>
              <a:buChar char="•"/>
            </a:pPr>
            <a:endParaRPr lang="es-ES" dirty="0" smtClean="0"/>
          </a:p>
          <a:p>
            <a:pPr>
              <a:buFont typeface="Arial" charset="0"/>
              <a:buChar char="•"/>
            </a:pPr>
            <a:endParaRPr lang="es-ES" dirty="0" smtClean="0"/>
          </a:p>
          <a:p>
            <a:pPr>
              <a:buFont typeface="Arial" charset="0"/>
              <a:buChar char="•"/>
            </a:pPr>
            <a:endParaRPr lang="es-ES" dirty="0" smtClean="0"/>
          </a:p>
          <a:p>
            <a:pPr>
              <a:buFont typeface="Arial" pitchFamily="34" charset="0"/>
              <a:buChar char="•"/>
            </a:pPr>
            <a:endParaRPr lang="es-ES" dirty="0" smtClean="0"/>
          </a:p>
          <a:p>
            <a:pPr>
              <a:buFont typeface="Arial" charset="0"/>
              <a:buChar char="•"/>
            </a:pPr>
            <a:endParaRPr lang="es-ES" dirty="0"/>
          </a:p>
        </p:txBody>
      </p:sp>
      <p:pic>
        <p:nvPicPr>
          <p:cNvPr id="6" name="5 Marcador de contenido" descr="20190326_131251.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transition spd="slow" advTm="5000">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592</Words>
  <Application>Microsoft Office PowerPoint</Application>
  <PresentationFormat>Presentación en pantalla (4:3)</PresentationFormat>
  <Paragraphs>169</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CEIP Felip Bauçà EDUCACIÓ INFANTIL curs 2019-2020</vt:lpstr>
      <vt:lpstr>Tutores:</vt:lpstr>
      <vt:lpstr>Especialistes que intervenen:   </vt:lpstr>
      <vt:lpstr>Horari</vt:lpstr>
      <vt:lpstr>Vestuari </vt:lpstr>
      <vt:lpstr>Higiene </vt:lpstr>
      <vt:lpstr>Berenars </vt:lpstr>
      <vt:lpstr>Famílies </vt:lpstr>
      <vt:lpstr>Projecte de centre: CANVI CLIMÀTIC</vt:lpstr>
      <vt:lpstr>ÀREES    D ’ APRENENTATGE </vt:lpstr>
      <vt:lpstr>      ÀREA DE CONEIXEMENT DE SI MATEIX i AUTONOMIA PERSONAL </vt:lpstr>
      <vt:lpstr>        ÀREA  DE CONEIXEMENT DE L' ENTORN   </vt:lpstr>
      <vt:lpstr>ÀREA DELS LLENGUATGES COMUNICACIÓ i REPRESENTACIÓ </vt:lpstr>
      <vt:lpstr>      METODOLOGIES D’APRENENTAGE   </vt:lpstr>
      <vt:lpstr>El dia a dia a l’escola és fet de moltes situacions diferents: l’entrada, el joc lliure en els racons preparats, les activitats programades, l’ús del bany, el berenar, el temps de pati, el descans, la sortida… Totes les situacions són importants, totes riques en aprenentatges…            Penny  Ritscher. “Viure l’escola”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Núria</dc:creator>
  <cp:lastModifiedBy>Núria</cp:lastModifiedBy>
  <cp:revision>112</cp:revision>
  <dcterms:created xsi:type="dcterms:W3CDTF">2017-09-21T21:08:25Z</dcterms:created>
  <dcterms:modified xsi:type="dcterms:W3CDTF">2019-09-10T20:02:15Z</dcterms:modified>
</cp:coreProperties>
</file>