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matic SC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sROL2OgOmqgDKG+vJ8skvbE+O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d52551c25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ed52551c2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d52551c25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ed52551c25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e5f1348c4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ee5f1348c4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d52551c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ed52551c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d52551c2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ed52551c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d52551c2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ed52551c2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90b4f56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90b4f56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23"/>
          <p:cNvSpPr/>
          <p:nvPr/>
        </p:nvSpPr>
        <p:spPr>
          <a:xfrm>
            <a:off x="3175" y="2614613"/>
            <a:ext cx="635000" cy="611981"/>
          </a:xfrm>
          <a:custGeom>
            <a:rect b="b" l="l" r="r" t="t"/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3"/>
          <p:cNvSpPr/>
          <p:nvPr/>
        </p:nvSpPr>
        <p:spPr>
          <a:xfrm>
            <a:off x="3175" y="3226594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152400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152400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3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3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3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e5f1348c4_0_414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5" name="Google Shape;145;gee5f1348c4_0_414"/>
          <p:cNvSpPr/>
          <p:nvPr/>
        </p:nvSpPr>
        <p:spPr>
          <a:xfrm>
            <a:off x="3175" y="2614613"/>
            <a:ext cx="635000" cy="611981"/>
          </a:xfrm>
          <a:custGeom>
            <a:rect b="b" l="l" r="r" t="t"/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ee5f1348c4_0_414"/>
          <p:cNvSpPr/>
          <p:nvPr/>
        </p:nvSpPr>
        <p:spPr>
          <a:xfrm>
            <a:off x="3175" y="3226594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ee5f1348c4_0_414"/>
          <p:cNvSpPr/>
          <p:nvPr/>
        </p:nvSpPr>
        <p:spPr>
          <a:xfrm>
            <a:off x="152400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ee5f1348c4_0_414"/>
          <p:cNvSpPr/>
          <p:nvPr/>
        </p:nvSpPr>
        <p:spPr>
          <a:xfrm>
            <a:off x="152400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ee5f1348c4_0_414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ee5f1348c4_0_414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ee5f1348c4_0_414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ee5f1348c4_0_414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ee5f1348c4_0_4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e5f1348c4_0_425"/>
          <p:cNvSpPr txBox="1"/>
          <p:nvPr>
            <p:ph idx="1" type="body"/>
          </p:nvPr>
        </p:nvSpPr>
        <p:spPr>
          <a:xfrm>
            <a:off x="1574800" y="3320654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56" name="Google Shape;156;gee5f1348c4_0_425"/>
          <p:cNvSpPr/>
          <p:nvPr/>
        </p:nvSpPr>
        <p:spPr>
          <a:xfrm>
            <a:off x="3175" y="2614613"/>
            <a:ext cx="635000" cy="611981"/>
          </a:xfrm>
          <a:custGeom>
            <a:rect b="b" l="l" r="r" t="t"/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ee5f1348c4_0_425"/>
          <p:cNvSpPr/>
          <p:nvPr/>
        </p:nvSpPr>
        <p:spPr>
          <a:xfrm>
            <a:off x="3175" y="3226594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ee5f1348c4_0_425"/>
          <p:cNvSpPr/>
          <p:nvPr/>
        </p:nvSpPr>
        <p:spPr>
          <a:xfrm>
            <a:off x="152400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ee5f1348c4_0_425"/>
          <p:cNvSpPr/>
          <p:nvPr/>
        </p:nvSpPr>
        <p:spPr>
          <a:xfrm>
            <a:off x="152400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ee5f1348c4_0_425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ee5f1348c4_0_425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ee5f1348c4_0_425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ee5f1348c4_0_425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ee5f1348c4_0_4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e5f1348c4_0_43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" name="Google Shape;28;p25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200150"/>
            <a:ext cx="4038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200150"/>
            <a:ext cx="4038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  <p:sp>
        <p:nvSpPr>
          <p:cNvPr id="37" name="Google Shape;37;p24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ctrTitle"/>
          </p:nvPr>
        </p:nvSpPr>
        <p:spPr>
          <a:xfrm>
            <a:off x="1997075" y="1095857"/>
            <a:ext cx="6400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44" name="Google Shape;44;p26"/>
          <p:cNvSpPr txBox="1"/>
          <p:nvPr>
            <p:ph idx="1" type="subTitle"/>
          </p:nvPr>
        </p:nvSpPr>
        <p:spPr>
          <a:xfrm>
            <a:off x="1997075" y="2251802"/>
            <a:ext cx="64008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26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/>
          <p:nvPr/>
        </p:nvSpPr>
        <p:spPr>
          <a:xfrm>
            <a:off x="3175" y="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/>
          <p:nvPr/>
        </p:nvSpPr>
        <p:spPr>
          <a:xfrm>
            <a:off x="3175" y="1916906"/>
            <a:ext cx="635000" cy="611981"/>
          </a:xfrm>
          <a:custGeom>
            <a:rect b="b" l="l" r="r" t="t"/>
            <a:pathLst>
              <a:path extrusionOk="0" h="514" w="40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/>
          <p:nvPr/>
        </p:nvSpPr>
        <p:spPr>
          <a:xfrm>
            <a:off x="3175" y="1307306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6"/>
          <p:cNvSpPr/>
          <p:nvPr/>
        </p:nvSpPr>
        <p:spPr>
          <a:xfrm>
            <a:off x="152400" y="1307306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6"/>
          <p:cNvSpPr/>
          <p:nvPr/>
        </p:nvSpPr>
        <p:spPr>
          <a:xfrm>
            <a:off x="152400" y="3226594"/>
            <a:ext cx="1317625" cy="609600"/>
          </a:xfrm>
          <a:custGeom>
            <a:rect b="b" l="l" r="r" t="t"/>
            <a:pathLst>
              <a:path extrusionOk="0" h="512" w="83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6"/>
          <p:cNvSpPr/>
          <p:nvPr/>
        </p:nvSpPr>
        <p:spPr>
          <a:xfrm>
            <a:off x="152400" y="2614613"/>
            <a:ext cx="1317625" cy="611981"/>
          </a:xfrm>
          <a:custGeom>
            <a:rect b="b" l="l" r="r" t="t"/>
            <a:pathLst>
              <a:path extrusionOk="0" h="514" w="83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/>
          <p:nvPr/>
        </p:nvSpPr>
        <p:spPr>
          <a:xfrm>
            <a:off x="984250" y="2614613"/>
            <a:ext cx="1322388" cy="611981"/>
          </a:xfrm>
          <a:custGeom>
            <a:rect b="b" l="l" r="r" t="t"/>
            <a:pathLst>
              <a:path extrusionOk="0" h="514" w="833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6"/>
          <p:cNvSpPr/>
          <p:nvPr/>
        </p:nvSpPr>
        <p:spPr>
          <a:xfrm>
            <a:off x="3175" y="2614613"/>
            <a:ext cx="635000" cy="611981"/>
          </a:xfrm>
          <a:custGeom>
            <a:rect b="b" l="l" r="r" t="t"/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6"/>
          <p:cNvSpPr/>
          <p:nvPr/>
        </p:nvSpPr>
        <p:spPr>
          <a:xfrm>
            <a:off x="984250" y="4533900"/>
            <a:ext cx="1322388" cy="609600"/>
          </a:xfrm>
          <a:custGeom>
            <a:rect b="b" l="l" r="r" t="t"/>
            <a:pathLst>
              <a:path extrusionOk="0" h="512" w="833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6"/>
          <p:cNvSpPr/>
          <p:nvPr/>
        </p:nvSpPr>
        <p:spPr>
          <a:xfrm>
            <a:off x="984250" y="3924300"/>
            <a:ext cx="1322388" cy="609600"/>
          </a:xfrm>
          <a:custGeom>
            <a:rect b="b" l="l" r="r" t="t"/>
            <a:pathLst>
              <a:path extrusionOk="0" h="512" w="833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1820863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3175" y="6096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152400" y="1916906"/>
            <a:ext cx="1317625" cy="611981"/>
          </a:xfrm>
          <a:custGeom>
            <a:rect b="b" l="l" r="r" t="t"/>
            <a:pathLst>
              <a:path extrusionOk="0" h="514" w="83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/>
          <p:nvPr/>
        </p:nvSpPr>
        <p:spPr>
          <a:xfrm>
            <a:off x="984250" y="3226594"/>
            <a:ext cx="1322388" cy="609600"/>
          </a:xfrm>
          <a:custGeom>
            <a:rect b="b" l="l" r="r" t="t"/>
            <a:pathLst>
              <a:path extrusionOk="0" h="512" w="833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6"/>
          <p:cNvSpPr/>
          <p:nvPr/>
        </p:nvSpPr>
        <p:spPr>
          <a:xfrm>
            <a:off x="3175" y="3226594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6"/>
          <p:cNvSpPr/>
          <p:nvPr/>
        </p:nvSpPr>
        <p:spPr>
          <a:xfrm>
            <a:off x="1820863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6"/>
          <p:cNvSpPr/>
          <p:nvPr/>
        </p:nvSpPr>
        <p:spPr>
          <a:xfrm>
            <a:off x="152400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6"/>
          <p:cNvSpPr/>
          <p:nvPr/>
        </p:nvSpPr>
        <p:spPr>
          <a:xfrm>
            <a:off x="3175" y="45339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6"/>
          <p:cNvSpPr/>
          <p:nvPr/>
        </p:nvSpPr>
        <p:spPr>
          <a:xfrm>
            <a:off x="3175" y="39243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6"/>
          <p:cNvSpPr/>
          <p:nvPr/>
        </p:nvSpPr>
        <p:spPr>
          <a:xfrm>
            <a:off x="152400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6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6"/>
          <p:cNvSpPr/>
          <p:nvPr/>
        </p:nvSpPr>
        <p:spPr>
          <a:xfrm>
            <a:off x="8397875" y="2018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/>
          <p:nvPr/>
        </p:nvSpPr>
        <p:spPr>
          <a:xfrm>
            <a:off x="8397875" y="612226"/>
            <a:ext cx="746125" cy="607183"/>
          </a:xfrm>
          <a:custGeom>
            <a:rect b="b" l="l" r="r" t="t"/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6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1574800" y="3320654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5" name="Google Shape;75;p27"/>
          <p:cNvSpPr/>
          <p:nvPr/>
        </p:nvSpPr>
        <p:spPr>
          <a:xfrm>
            <a:off x="3175" y="2614613"/>
            <a:ext cx="635000" cy="611981"/>
          </a:xfrm>
          <a:custGeom>
            <a:rect b="b" l="l" r="r" t="t"/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7"/>
          <p:cNvSpPr/>
          <p:nvPr/>
        </p:nvSpPr>
        <p:spPr>
          <a:xfrm>
            <a:off x="3175" y="3226594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7"/>
          <p:cNvSpPr/>
          <p:nvPr/>
        </p:nvSpPr>
        <p:spPr>
          <a:xfrm>
            <a:off x="152400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7"/>
          <p:cNvSpPr/>
          <p:nvPr/>
        </p:nvSpPr>
        <p:spPr>
          <a:xfrm>
            <a:off x="152400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7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7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7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7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e5f1348c4_0_405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7" name="Google Shape;97;gee5f1348c4_0_405"/>
          <p:cNvSpPr txBox="1"/>
          <p:nvPr>
            <p:ph idx="1" type="body"/>
          </p:nvPr>
        </p:nvSpPr>
        <p:spPr>
          <a:xfrm>
            <a:off x="457200" y="1200150"/>
            <a:ext cx="4038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  <p:sp>
        <p:nvSpPr>
          <p:cNvPr id="98" name="Google Shape;98;gee5f1348c4_0_405"/>
          <p:cNvSpPr txBox="1"/>
          <p:nvPr>
            <p:ph idx="2" type="body"/>
          </p:nvPr>
        </p:nvSpPr>
        <p:spPr>
          <a:xfrm>
            <a:off x="4648200" y="1200150"/>
            <a:ext cx="4038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  <p:sp>
        <p:nvSpPr>
          <p:cNvPr id="99" name="Google Shape;99;gee5f1348c4_0_405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ee5f1348c4_0_405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ee5f1348c4_0_405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ee5f1348c4_0_405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ee5f1348c4_0_40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e5f1348c4_0_366"/>
          <p:cNvSpPr txBox="1"/>
          <p:nvPr>
            <p:ph type="ctrTitle"/>
          </p:nvPr>
        </p:nvSpPr>
        <p:spPr>
          <a:xfrm>
            <a:off x="1997075" y="1095857"/>
            <a:ext cx="6400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06" name="Google Shape;106;gee5f1348c4_0_366"/>
          <p:cNvSpPr txBox="1"/>
          <p:nvPr>
            <p:ph idx="1" type="subTitle"/>
          </p:nvPr>
        </p:nvSpPr>
        <p:spPr>
          <a:xfrm>
            <a:off x="1997075" y="2251802"/>
            <a:ext cx="64008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gee5f1348c4_0_366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ee5f1348c4_0_366"/>
          <p:cNvSpPr/>
          <p:nvPr/>
        </p:nvSpPr>
        <p:spPr>
          <a:xfrm>
            <a:off x="3175" y="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ee5f1348c4_0_366"/>
          <p:cNvSpPr/>
          <p:nvPr/>
        </p:nvSpPr>
        <p:spPr>
          <a:xfrm>
            <a:off x="3175" y="1916906"/>
            <a:ext cx="635000" cy="611981"/>
          </a:xfrm>
          <a:custGeom>
            <a:rect b="b" l="l" r="r" t="t"/>
            <a:pathLst>
              <a:path extrusionOk="0" h="514" w="40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ee5f1348c4_0_366"/>
          <p:cNvSpPr/>
          <p:nvPr/>
        </p:nvSpPr>
        <p:spPr>
          <a:xfrm>
            <a:off x="3175" y="1307306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ee5f1348c4_0_366"/>
          <p:cNvSpPr/>
          <p:nvPr/>
        </p:nvSpPr>
        <p:spPr>
          <a:xfrm>
            <a:off x="152400" y="1307306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ee5f1348c4_0_366"/>
          <p:cNvSpPr/>
          <p:nvPr/>
        </p:nvSpPr>
        <p:spPr>
          <a:xfrm>
            <a:off x="152400" y="3226594"/>
            <a:ext cx="1317625" cy="609600"/>
          </a:xfrm>
          <a:custGeom>
            <a:rect b="b" l="l" r="r" t="t"/>
            <a:pathLst>
              <a:path extrusionOk="0" h="512" w="83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ee5f1348c4_0_366"/>
          <p:cNvSpPr/>
          <p:nvPr/>
        </p:nvSpPr>
        <p:spPr>
          <a:xfrm>
            <a:off x="152400" y="2614613"/>
            <a:ext cx="1317625" cy="611981"/>
          </a:xfrm>
          <a:custGeom>
            <a:rect b="b" l="l" r="r" t="t"/>
            <a:pathLst>
              <a:path extrusionOk="0" h="514" w="83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ee5f1348c4_0_366"/>
          <p:cNvSpPr/>
          <p:nvPr/>
        </p:nvSpPr>
        <p:spPr>
          <a:xfrm>
            <a:off x="984250" y="2614613"/>
            <a:ext cx="1322388" cy="611981"/>
          </a:xfrm>
          <a:custGeom>
            <a:rect b="b" l="l" r="r" t="t"/>
            <a:pathLst>
              <a:path extrusionOk="0" h="514" w="833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ee5f1348c4_0_366"/>
          <p:cNvSpPr/>
          <p:nvPr/>
        </p:nvSpPr>
        <p:spPr>
          <a:xfrm>
            <a:off x="3175" y="2614613"/>
            <a:ext cx="635000" cy="611981"/>
          </a:xfrm>
          <a:custGeom>
            <a:rect b="b" l="l" r="r" t="t"/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ee5f1348c4_0_366"/>
          <p:cNvSpPr/>
          <p:nvPr/>
        </p:nvSpPr>
        <p:spPr>
          <a:xfrm>
            <a:off x="984250" y="4533900"/>
            <a:ext cx="1322388" cy="609600"/>
          </a:xfrm>
          <a:custGeom>
            <a:rect b="b" l="l" r="r" t="t"/>
            <a:pathLst>
              <a:path extrusionOk="0" h="512" w="833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ee5f1348c4_0_366"/>
          <p:cNvSpPr/>
          <p:nvPr/>
        </p:nvSpPr>
        <p:spPr>
          <a:xfrm>
            <a:off x="984250" y="3924300"/>
            <a:ext cx="1322388" cy="609600"/>
          </a:xfrm>
          <a:custGeom>
            <a:rect b="b" l="l" r="r" t="t"/>
            <a:pathLst>
              <a:path extrusionOk="0" h="512" w="833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ee5f1348c4_0_366"/>
          <p:cNvSpPr/>
          <p:nvPr/>
        </p:nvSpPr>
        <p:spPr>
          <a:xfrm>
            <a:off x="1820863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ee5f1348c4_0_366"/>
          <p:cNvSpPr/>
          <p:nvPr/>
        </p:nvSpPr>
        <p:spPr>
          <a:xfrm>
            <a:off x="3175" y="6096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ee5f1348c4_0_366"/>
          <p:cNvSpPr/>
          <p:nvPr/>
        </p:nvSpPr>
        <p:spPr>
          <a:xfrm>
            <a:off x="152400" y="1916906"/>
            <a:ext cx="1317625" cy="611981"/>
          </a:xfrm>
          <a:custGeom>
            <a:rect b="b" l="l" r="r" t="t"/>
            <a:pathLst>
              <a:path extrusionOk="0" h="514" w="83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ee5f1348c4_0_366"/>
          <p:cNvSpPr/>
          <p:nvPr/>
        </p:nvSpPr>
        <p:spPr>
          <a:xfrm>
            <a:off x="984250" y="3226594"/>
            <a:ext cx="1322388" cy="609600"/>
          </a:xfrm>
          <a:custGeom>
            <a:rect b="b" l="l" r="r" t="t"/>
            <a:pathLst>
              <a:path extrusionOk="0" h="512" w="833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ee5f1348c4_0_366"/>
          <p:cNvSpPr/>
          <p:nvPr/>
        </p:nvSpPr>
        <p:spPr>
          <a:xfrm>
            <a:off x="3175" y="3226594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ee5f1348c4_0_366"/>
          <p:cNvSpPr/>
          <p:nvPr/>
        </p:nvSpPr>
        <p:spPr>
          <a:xfrm>
            <a:off x="1820863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ee5f1348c4_0_366"/>
          <p:cNvSpPr/>
          <p:nvPr/>
        </p:nvSpPr>
        <p:spPr>
          <a:xfrm>
            <a:off x="152400" y="45339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ee5f1348c4_0_366"/>
          <p:cNvSpPr/>
          <p:nvPr/>
        </p:nvSpPr>
        <p:spPr>
          <a:xfrm>
            <a:off x="3175" y="45339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ee5f1348c4_0_366"/>
          <p:cNvSpPr/>
          <p:nvPr/>
        </p:nvSpPr>
        <p:spPr>
          <a:xfrm>
            <a:off x="3175" y="39243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ee5f1348c4_0_366"/>
          <p:cNvSpPr/>
          <p:nvPr/>
        </p:nvSpPr>
        <p:spPr>
          <a:xfrm>
            <a:off x="152400" y="3924300"/>
            <a:ext cx="1317625" cy="609600"/>
          </a:xfrm>
          <a:custGeom>
            <a:rect b="b" l="l" r="r" t="t"/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ee5f1348c4_0_366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ee5f1348c4_0_366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ee5f1348c4_0_366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ee5f1348c4_0_366"/>
          <p:cNvSpPr/>
          <p:nvPr/>
        </p:nvSpPr>
        <p:spPr>
          <a:xfrm>
            <a:off x="8397875" y="2018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ee5f1348c4_0_366"/>
          <p:cNvSpPr/>
          <p:nvPr/>
        </p:nvSpPr>
        <p:spPr>
          <a:xfrm>
            <a:off x="8397875" y="612226"/>
            <a:ext cx="746125" cy="607183"/>
          </a:xfrm>
          <a:custGeom>
            <a:rect b="b" l="l" r="r" t="t"/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ee5f1348c4_0_366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ee5f1348c4_0_36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e5f1348c4_0_397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7" name="Google Shape;137;gee5f1348c4_0_397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38" name="Google Shape;138;gee5f1348c4_0_397"/>
          <p:cNvSpPr/>
          <p:nvPr/>
        </p:nvSpPr>
        <p:spPr>
          <a:xfrm>
            <a:off x="7415212" y="0"/>
            <a:ext cx="1555750" cy="612226"/>
          </a:xfrm>
          <a:custGeom>
            <a:rect b="b" l="l" r="r" t="t"/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ee5f1348c4_0_397"/>
          <p:cNvSpPr/>
          <p:nvPr/>
        </p:nvSpPr>
        <p:spPr>
          <a:xfrm>
            <a:off x="8397875" y="1310184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ee5f1348c4_0_397"/>
          <p:cNvSpPr/>
          <p:nvPr/>
        </p:nvSpPr>
        <p:spPr>
          <a:xfrm>
            <a:off x="8397875" y="1920393"/>
            <a:ext cx="746125" cy="610209"/>
          </a:xfrm>
          <a:custGeom>
            <a:rect b="b" l="l" r="r" t="t"/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ee5f1348c4_0_397"/>
          <p:cNvSpPr/>
          <p:nvPr/>
        </p:nvSpPr>
        <p:spPr>
          <a:xfrm>
            <a:off x="7415212" y="612226"/>
            <a:ext cx="1555750" cy="610209"/>
          </a:xfrm>
          <a:custGeom>
            <a:rect b="b" l="l" r="r" t="t"/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ee5f1348c4_0_39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eps">
    <p:bg>
      <p:bgPr>
        <a:gradFill>
          <a:gsLst>
            <a:gs pos="0">
              <a:srgbClr val="FFC7AF"/>
            </a:gs>
            <a:gs pos="100000">
              <a:srgbClr val="F96E3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2"/>
          <p:cNvSpPr/>
          <p:nvPr/>
        </p:nvSpPr>
        <p:spPr>
          <a:xfrm>
            <a:off x="3175" y="45339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2"/>
          <p:cNvSpPr/>
          <p:nvPr/>
        </p:nvSpPr>
        <p:spPr>
          <a:xfrm>
            <a:off x="3175" y="39243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/>
          <p:nvPr/>
        </p:nvSpPr>
        <p:spPr>
          <a:xfrm>
            <a:off x="8397875" y="2018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/>
          <p:nvPr/>
        </p:nvSpPr>
        <p:spPr>
          <a:xfrm>
            <a:off x="8397875" y="612226"/>
            <a:ext cx="746125" cy="607183"/>
          </a:xfrm>
          <a:custGeom>
            <a:rect b="b" l="l" r="r" t="t"/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4">
      <p:transition spd="slow" p14:dur="5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eps">
    <p:bg>
      <p:bgPr>
        <a:gradFill>
          <a:gsLst>
            <a:gs pos="0">
              <a:srgbClr val="FFC7AF"/>
            </a:gs>
            <a:gs pos="100000">
              <a:srgbClr val="F96E33"/>
            </a:gs>
          </a:gsLst>
          <a:lin ang="5400012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e5f1348c4_0_357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ee5f1348c4_0_35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ee5f1348c4_0_357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ee5f1348c4_0_357"/>
          <p:cNvSpPr/>
          <p:nvPr/>
        </p:nvSpPr>
        <p:spPr>
          <a:xfrm>
            <a:off x="3175" y="45339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ee5f1348c4_0_357"/>
          <p:cNvSpPr/>
          <p:nvPr/>
        </p:nvSpPr>
        <p:spPr>
          <a:xfrm>
            <a:off x="3175" y="3924300"/>
            <a:ext cx="635000" cy="609600"/>
          </a:xfrm>
          <a:custGeom>
            <a:rect b="b" l="l" r="r" t="t"/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ee5f1348c4_0_357"/>
          <p:cNvSpPr/>
          <p:nvPr/>
        </p:nvSpPr>
        <p:spPr>
          <a:xfrm>
            <a:off x="8397875" y="2018"/>
            <a:ext cx="746125" cy="610209"/>
          </a:xfrm>
          <a:custGeom>
            <a:rect b="b" l="l" r="r" t="t"/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44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ee5f1348c4_0_357"/>
          <p:cNvSpPr/>
          <p:nvPr/>
        </p:nvSpPr>
        <p:spPr>
          <a:xfrm>
            <a:off x="8397875" y="612226"/>
            <a:ext cx="746125" cy="607183"/>
          </a:xfrm>
          <a:custGeom>
            <a:rect b="b" l="l" r="r" t="t"/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ee5f1348c4_0_35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>
    <mc:Choice Requires="p14">
      <p:transition spd="slow" p14:dur="5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redols.caib.es/c07002831/" TargetMode="External"/><Relationship Id="rId4" Type="http://schemas.openxmlformats.org/officeDocument/2006/relationships/hyperlink" Target="https://redols.caib.es/c07002831/" TargetMode="External"/><Relationship Id="rId5" Type="http://schemas.openxmlformats.org/officeDocument/2006/relationships/hyperlink" Target="https://redols.caib.es/c07002831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/>
          <p:nvPr>
            <p:ph idx="4294967295" type="title"/>
          </p:nvPr>
        </p:nvSpPr>
        <p:spPr>
          <a:xfrm>
            <a:off x="528200" y="121750"/>
            <a:ext cx="7902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a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REUNIÓ DE FAMÍLIES</a:t>
            </a:r>
            <a:r>
              <a:rPr lang="ca">
                <a:latin typeface="Impact"/>
                <a:ea typeface="Impact"/>
                <a:cs typeface="Impact"/>
                <a:sym typeface="Impact"/>
              </a:rPr>
              <a:t> 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Google Shape;172;p1"/>
          <p:cNvSpPr txBox="1"/>
          <p:nvPr>
            <p:ph idx="4294967295" type="subTitle"/>
          </p:nvPr>
        </p:nvSpPr>
        <p:spPr>
          <a:xfrm>
            <a:off x="1191000" y="4007250"/>
            <a:ext cx="64008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1r CICLE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CURS 2023-2024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3" name="Google Shape;17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725" y="1492025"/>
            <a:ext cx="4268275" cy="24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>
            <p:ph idx="4294967295" type="title"/>
          </p:nvPr>
        </p:nvSpPr>
        <p:spPr>
          <a:xfrm>
            <a:off x="622625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DEURES DE CAP DE SETMANA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Google Shape;233;p9"/>
          <p:cNvSpPr txBox="1"/>
          <p:nvPr>
            <p:ph idx="4294967295" type="body"/>
          </p:nvPr>
        </p:nvSpPr>
        <p:spPr>
          <a:xfrm>
            <a:off x="4588700" y="1153900"/>
            <a:ext cx="4195500" cy="3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mic Sans MS"/>
              <a:buChar char="➢"/>
            </a:pPr>
            <a:r>
              <a:rPr lang="ca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 infants duran feines per fer a casa el cap de setmana.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mic Sans MS"/>
              <a:buChar char="➢"/>
            </a:pPr>
            <a:r>
              <a:rPr lang="ca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S’han de tornar el dilluns.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mic Sans MS"/>
              <a:buChar char="➢"/>
            </a:pPr>
            <a:r>
              <a:rPr lang="ca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Llegir cada dia un poc.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60902"/>
            <a:ext cx="4038600" cy="314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idx="4294967295" type="title"/>
          </p:nvPr>
        </p:nvSpPr>
        <p:spPr>
          <a:xfrm>
            <a:off x="694350" y="1466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ABRICS I JAQUETES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p10"/>
          <p:cNvSpPr txBox="1"/>
          <p:nvPr>
            <p:ph idx="4294967295" type="body"/>
          </p:nvPr>
        </p:nvSpPr>
        <p:spPr>
          <a:xfrm>
            <a:off x="4311300" y="1004075"/>
            <a:ext cx="4426800" cy="4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 abrics, jaquetes,... han d’anar marcats amb el </a:t>
            </a:r>
            <a:r>
              <a:rPr b="1" lang="ca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</a:t>
            </a: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Recomanam posar una cinta a cada peça per poder-la penjar.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1156475"/>
            <a:ext cx="3971700" cy="32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/>
          <p:nvPr>
            <p:ph idx="4294967295"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EDUCACIÓ FÍSICA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7" name="Google Shape;247;p18"/>
          <p:cNvSpPr txBox="1"/>
          <p:nvPr>
            <p:ph idx="4294967295" type="body"/>
          </p:nvPr>
        </p:nvSpPr>
        <p:spPr>
          <a:xfrm>
            <a:off x="4654150" y="1200150"/>
            <a:ext cx="4293000" cy="38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➢"/>
            </a:pPr>
            <a:r>
              <a:rPr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És obligatori dur roba i sabates esportives per fer les classes d'Educació Física.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➢"/>
            </a:pPr>
            <a:r>
              <a:rPr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 una bossa amb una camiseta i tovallola petita.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00150"/>
            <a:ext cx="3891472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/>
          <p:nvPr>
            <p:ph idx="4294967295" type="title"/>
          </p:nvPr>
        </p:nvSpPr>
        <p:spPr>
          <a:xfrm>
            <a:off x="457200" y="205975"/>
            <a:ext cx="77841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TUTORIES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12"/>
          <p:cNvSpPr txBox="1"/>
          <p:nvPr>
            <p:ph idx="4294967295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Horari de tutoria: Dijous de 14.00 a 15:00. Sempre amb cita concertada.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Seran convocades pel gestib.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 txBox="1"/>
          <p:nvPr>
            <p:ph idx="4294967295" type="title"/>
          </p:nvPr>
        </p:nvSpPr>
        <p:spPr>
          <a:xfrm>
            <a:off x="457200" y="205975"/>
            <a:ext cx="77559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QUALIFICACIONS TRIMESTRALS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0" name="Google Shape;260;p13"/>
          <p:cNvSpPr txBox="1"/>
          <p:nvPr>
            <p:ph idx="4294967295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qualificacions s’enviaran a través del Gestib.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>
            <p:ph idx="4294967295" type="title"/>
          </p:nvPr>
        </p:nvSpPr>
        <p:spPr>
          <a:xfrm>
            <a:off x="457200" y="205975"/>
            <a:ext cx="78765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QUOTA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Google Shape;266;p14"/>
          <p:cNvSpPr txBox="1"/>
          <p:nvPr>
            <p:ph idx="4294967295" type="body"/>
          </p:nvPr>
        </p:nvSpPr>
        <p:spPr>
          <a:xfrm>
            <a:off x="283825" y="114235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95 euros per a material fungible, folis, fotocòpies, sortides i  activitats diverses.                                      	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Recordau la conveniència i necessitat de complir al màxim. Si algú té alguna dificultat que passi per secretaria.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d52551c25_0_190"/>
          <p:cNvSpPr txBox="1"/>
          <p:nvPr>
            <p:ph idx="4294967295"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HORES D’ESPECIALISTES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2" name="Google Shape;272;ged52551c25_0_190"/>
          <p:cNvSpPr txBox="1"/>
          <p:nvPr>
            <p:ph idx="4294967295" type="body"/>
          </p:nvPr>
        </p:nvSpPr>
        <p:spPr>
          <a:xfrm>
            <a:off x="457200" y="1375175"/>
            <a:ext cx="86868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➢"/>
            </a:pPr>
            <a:r>
              <a:rPr lang="ca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Anglès: 2’5 sessions setmanals.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➢"/>
            </a:pPr>
            <a:r>
              <a:rPr lang="ca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Música: 1 sessió setmanal.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➢"/>
            </a:pPr>
            <a:r>
              <a:rPr lang="ca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Religió Catòlica/ Atenció Educativa: 1 sessió setmanal.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➢"/>
            </a:pPr>
            <a:r>
              <a:rPr lang="ca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Educació Física: 2 sessions setmanals.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/>
          <p:nvPr>
            <p:ph idx="4294967295" type="title"/>
          </p:nvPr>
        </p:nvSpPr>
        <p:spPr>
          <a:xfrm>
            <a:off x="607575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DIES NO LECTIUS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Google Shape;278;p15"/>
          <p:cNvSpPr txBox="1"/>
          <p:nvPr>
            <p:ph idx="4294967295" type="body"/>
          </p:nvPr>
        </p:nvSpPr>
        <p:spPr>
          <a:xfrm>
            <a:off x="457200" y="1063375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centre ha triat com a dies no lectius: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 d’octubre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 de desembre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de març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 de maig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            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>
            <p:ph idx="4294967295"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 IMPORTANT!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Google Shape;284;p19"/>
          <p:cNvSpPr txBox="1"/>
          <p:nvPr>
            <p:ph idx="4294967295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➢"/>
            </a:pPr>
            <a:r>
              <a:rPr lang="ca" sz="27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Actualitzar dades i telèfons ara o a Secretaria.</a:t>
            </a: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➢"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Comunicar al·lèrgies, malalties o situacions familiars a tenir en compte.             	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➢"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cas de tenir polls, comunicar-ho a la mestra i actuar el més ràpidament possible.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➢"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Actualitzar la targeta sanitària.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➢"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ACTUALITZAR CONTRASENYA DEL GESTIB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d52551c25_0_276"/>
          <p:cNvSpPr txBox="1"/>
          <p:nvPr>
            <p:ph idx="4294967295"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ADRECES IMPORTANTS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0" name="Google Shape;290;ged52551c25_0_276"/>
          <p:cNvSpPr txBox="1"/>
          <p:nvPr>
            <p:ph idx="4294967295" type="body"/>
          </p:nvPr>
        </p:nvSpPr>
        <p:spPr>
          <a:xfrm>
            <a:off x="351925" y="1470850"/>
            <a:ext cx="75654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➢"/>
            </a:pPr>
            <a:r>
              <a:rPr lang="ca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Gestib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➢"/>
            </a:pPr>
            <a:r>
              <a:rPr lang="ca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web de l’escola, per estar al dia de tot: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ca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http://redols.caib.es/c07002831/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lang="ca" sz="3800">
                <a:solidFill>
                  <a:srgbClr val="1A0DAB"/>
                </a:solidFill>
                <a:highlight>
                  <a:srgbClr val="FFFFFF"/>
                </a:highlight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CEIP de Pràctiques | Infantil i Primària</a:t>
            </a:r>
            <a:endParaRPr b="1" sz="55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uFill>
                <a:noFill/>
              </a:uFill>
              <a:latin typeface="Comic Sans MS"/>
              <a:ea typeface="Comic Sans MS"/>
              <a:cs typeface="Comic Sans MS"/>
              <a:sym typeface="Comic Sans MS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13500032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idx="4294967295" type="title"/>
          </p:nvPr>
        </p:nvSpPr>
        <p:spPr>
          <a:xfrm>
            <a:off x="457200" y="205973"/>
            <a:ext cx="7699500" cy="1467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 sz="5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INFORMACIÓ </a:t>
            </a:r>
            <a:endParaRPr b="1" sz="55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9" name="Google Shape;179;p3"/>
          <p:cNvSpPr txBox="1"/>
          <p:nvPr>
            <p:ph idx="4294967295" type="body"/>
          </p:nvPr>
        </p:nvSpPr>
        <p:spPr>
          <a:xfrm>
            <a:off x="287500" y="1028475"/>
            <a:ext cx="7794000" cy="3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ca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PER UN BON FUNCIONAMENT DEL CURS</a:t>
            </a:r>
            <a:endParaRPr b="1"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e5f1348c4_0_351"/>
          <p:cNvSpPr txBox="1"/>
          <p:nvPr>
            <p:ph idx="4294967295" type="ctrTitle"/>
          </p:nvPr>
        </p:nvSpPr>
        <p:spPr>
          <a:xfrm>
            <a:off x="597650" y="688225"/>
            <a:ext cx="6894600" cy="55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a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AIXÍ DONAM LA BENVINGUDA AL NOU CURS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6" name="Google Shape;296;gee5f1348c4_0_351"/>
          <p:cNvSpPr txBox="1"/>
          <p:nvPr>
            <p:ph idx="4294967295" type="subTitle"/>
          </p:nvPr>
        </p:nvSpPr>
        <p:spPr>
          <a:xfrm>
            <a:off x="1421700" y="1512249"/>
            <a:ext cx="4247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MOLTES GRÀCIES!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7" name="Google Shape;297;gee5f1348c4_0_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6500" y="2405150"/>
            <a:ext cx="4685601" cy="255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d52551c25_0_0"/>
          <p:cNvSpPr txBox="1"/>
          <p:nvPr>
            <p:ph idx="4294967295"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PRESENTACIÓ DE L’EQUIP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ged52551c25_0_0"/>
          <p:cNvSpPr txBox="1"/>
          <p:nvPr>
            <p:ph idx="4294967295" type="body"/>
          </p:nvPr>
        </p:nvSpPr>
        <p:spPr>
          <a:xfrm>
            <a:off x="457200" y="1200150"/>
            <a:ext cx="41148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 sz="27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TUTORES</a:t>
            </a: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1r A: Gema Perelló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1r B: Joana Martínez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2n A : Maribel Vicens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2n B: </a:t>
            </a:r>
            <a:r>
              <a:rPr lang="ca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Núria Puig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86" name="Google Shape;186;ged52551c25_0_0"/>
          <p:cNvSpPr txBox="1"/>
          <p:nvPr/>
        </p:nvSpPr>
        <p:spPr>
          <a:xfrm>
            <a:off x="4495800" y="1063375"/>
            <a:ext cx="4555200" cy="3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26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ESPECIALISTES </a:t>
            </a:r>
            <a:endParaRPr i="0" sz="2600" u="sng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600" u="sng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Música: Pep Toni Brotons</a:t>
            </a:r>
            <a:endParaRPr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Educació Física: Jordi Picó</a:t>
            </a:r>
            <a:endParaRPr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Anglès: David Crespí</a:t>
            </a:r>
            <a:endParaRPr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Suports: Carme Valiente, </a:t>
            </a: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Joan Miquel Ferrer</a:t>
            </a:r>
            <a:endParaRPr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Religió Catòlica: Teresa Pou</a:t>
            </a:r>
            <a:endParaRPr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d52551c25_0_11"/>
          <p:cNvSpPr txBox="1"/>
          <p:nvPr>
            <p:ph idx="4294967295" type="title"/>
          </p:nvPr>
        </p:nvSpPr>
        <p:spPr>
          <a:xfrm>
            <a:off x="413075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FILES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Google Shape;192;ged52551c25_0_11"/>
          <p:cNvSpPr txBox="1"/>
          <p:nvPr/>
        </p:nvSpPr>
        <p:spPr>
          <a:xfrm>
            <a:off x="661800" y="4080150"/>
            <a:ext cx="76221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 nins i les nines fan la fila tots sols.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L’acompanyant se col·locarà al fons.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3" name="Google Shape;193;ged52551c25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300" y="1272928"/>
            <a:ext cx="5695142" cy="271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d52551c25_0_103"/>
          <p:cNvSpPr txBox="1"/>
          <p:nvPr>
            <p:ph idx="4294967295"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ENTRADES I SORTIDES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ged52551c25_0_103"/>
          <p:cNvSpPr txBox="1"/>
          <p:nvPr>
            <p:ph idx="4294967295" type="body"/>
          </p:nvPr>
        </p:nvSpPr>
        <p:spPr>
          <a:xfrm>
            <a:off x="457200" y="1141000"/>
            <a:ext cx="4849200" cy="3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➢"/>
            </a:pP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Màxima  puntualitat!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➢"/>
            </a:pP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 pares i mares no han de pujar a les aules.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➢"/>
            </a:pP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sortida es farà a les 13:55.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➢"/>
            </a:pP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porta d’entrada i sortida és la del pati (carrer Guillem Forteza).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Google Shape;200;ged52551c25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1725" y="1326025"/>
            <a:ext cx="3166400" cy="33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/>
          <p:nvPr>
            <p:ph idx="4294967295" type="title"/>
          </p:nvPr>
        </p:nvSpPr>
        <p:spPr>
          <a:xfrm>
            <a:off x="622625" y="198624"/>
            <a:ext cx="6879600" cy="1001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MOTXILLES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p6"/>
          <p:cNvSpPr txBox="1"/>
          <p:nvPr>
            <p:ph idx="4294967295" type="body"/>
          </p:nvPr>
        </p:nvSpPr>
        <p:spPr>
          <a:xfrm>
            <a:off x="457200" y="1200150"/>
            <a:ext cx="4038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➢"/>
            </a:pP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motxilla de rodes!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➢"/>
            </a:pP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 llibres queden a l'escola. 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➢"/>
            </a:pPr>
            <a:r>
              <a:rPr lang="ca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Dins la motxilla duran: agenda, aigua, carmanyola, mocadors de paper i carpeta de deures, hi ha de caber.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7" name="Google Shape;20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025" y="1224825"/>
            <a:ext cx="3580950" cy="35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/>
          <p:nvPr>
            <p:ph idx="4294967295"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AGENDA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7"/>
          <p:cNvSpPr txBox="1"/>
          <p:nvPr>
            <p:ph idx="4294967295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➢"/>
            </a:pPr>
            <a:r>
              <a:rPr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Sempre dins la motxilla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➢"/>
            </a:pPr>
            <a:r>
              <a:rPr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Justificar faltes i retards per escrit o al Gestib.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➢"/>
            </a:pPr>
            <a:r>
              <a:rPr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 infants han de ser responsables i mostrar-la</a:t>
            </a:r>
            <a:r>
              <a:rPr b="1"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tant a casa com a classe.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➢"/>
            </a:pPr>
            <a:r>
              <a:rPr lang="ca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 comunicaran a l'agenda  informacions puntuals. 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idx="4294967295" type="title"/>
          </p:nvPr>
        </p:nvSpPr>
        <p:spPr>
          <a:xfrm>
            <a:off x="742950" y="205978"/>
            <a:ext cx="6879600" cy="857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BERENARS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p8"/>
          <p:cNvSpPr txBox="1"/>
          <p:nvPr>
            <p:ph idx="4294967295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Carmanyoles amb </a:t>
            </a:r>
            <a:r>
              <a:rPr b="1" lang="ca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</a:t>
            </a: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Berenars	saludables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Fruita el 	dimecres o cada dia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➢"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dur fruits secs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0" name="Google Shape;22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425" y="2459875"/>
            <a:ext cx="2370575" cy="2370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4500">
        <p:pu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700"/>
            </a:gs>
            <a:gs pos="54000">
              <a:srgbClr val="FFD700"/>
            </a:gs>
            <a:gs pos="98000">
              <a:srgbClr val="FFF7A9"/>
            </a:gs>
            <a:gs pos="100000">
              <a:srgbClr val="FFF100"/>
            </a:gs>
          </a:gsLst>
          <a:lin ang="2698631" scaled="0"/>
        </a:gra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90b4f569b_1_0"/>
          <p:cNvSpPr txBox="1"/>
          <p:nvPr>
            <p:ph idx="4294967295" type="body"/>
          </p:nvPr>
        </p:nvSpPr>
        <p:spPr>
          <a:xfrm>
            <a:off x="457200" y="1200150"/>
            <a:ext cx="40386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4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Celabrarem els aniversaris dins l’aula, sense menjar ni beguda.</a:t>
            </a:r>
            <a:endParaRPr sz="4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g1390b4f569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775" y="1200150"/>
            <a:ext cx="3473325" cy="34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390b4f569b_1_0"/>
          <p:cNvSpPr txBox="1"/>
          <p:nvPr/>
        </p:nvSpPr>
        <p:spPr>
          <a:xfrm flipH="1" rot="444">
            <a:off x="368274" y="204805"/>
            <a:ext cx="6960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ANIVERSARIS</a:t>
            </a:r>
            <a:endParaRPr b="1" sz="3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