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matic SC"/>
      <p:regular r:id="rId20"/>
      <p:bold r:id="rId21"/>
    </p:embeddedFont>
    <p:embeddedFont>
      <p:font typeface="Source Code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22" Type="http://schemas.openxmlformats.org/officeDocument/2006/relationships/font" Target="fonts/SourceCodePro-regular.fntdata"/><Relationship Id="rId21" Type="http://schemas.openxmlformats.org/officeDocument/2006/relationships/font" Target="fonts/AmaticSC-bold.fntdata"/><Relationship Id="rId24" Type="http://schemas.openxmlformats.org/officeDocument/2006/relationships/font" Target="fonts/SourceCodePro-italic.fntdata"/><Relationship Id="rId23" Type="http://schemas.openxmlformats.org/officeDocument/2006/relationships/font" Target="fonts/SourceCode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2cf4ce99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2cf4ce99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2cf4ce999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12cf4ce99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2cf4ce999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2cf4ce99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2cf4ce99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2cf4ce99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2cf4ce999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2cf4ce99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2cf4ce9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2cf4ce9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2cf4ce99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2cf4ce99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2cf4ce99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2cf4ce99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2cf4ce99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2cf4ce99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2cf4ce99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2cf4ce99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2cf4ce99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2cf4ce99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2cf4ce99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2cf4ce99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2cf4ce999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2cf4ce99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CALENDARI DE L’HORT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SEMBRAR/PLANTAR/RECOLECTAR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043" y="152400"/>
            <a:ext cx="7697913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149" y="152400"/>
            <a:ext cx="7695702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412" y="152400"/>
            <a:ext cx="7591176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488" y="152400"/>
            <a:ext cx="7631024" cy="49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25" y="152400"/>
            <a:ext cx="8739150" cy="445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DIFERÈNCIES ENTRE SEMBRAR I PLANTAR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800"/>
              <a:t>SEMBRAR</a:t>
            </a:r>
            <a:endParaRPr b="1" sz="1800"/>
          </a:p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800"/>
              <a:t>PLANTAR</a:t>
            </a:r>
            <a:endParaRPr b="1" sz="18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400" y="1711375"/>
            <a:ext cx="4081825" cy="27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5325" y="1711375"/>
            <a:ext cx="3208855" cy="306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LLAVORS I PLANTERS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800"/>
              <a:t>LLAVORS</a:t>
            </a:r>
            <a:endParaRPr b="1" sz="1800"/>
          </a:p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4832400" y="131232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1800"/>
              <a:t>PLANTER</a:t>
            </a:r>
            <a:endParaRPr b="1" sz="1800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43675"/>
            <a:ext cx="4252300" cy="283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6200" y="1846588"/>
            <a:ext cx="4252300" cy="2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875" y="45713"/>
            <a:ext cx="7012250" cy="505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927" y="110675"/>
            <a:ext cx="6956146" cy="50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766" y="0"/>
            <a:ext cx="690246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698" y="152400"/>
            <a:ext cx="6906604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936" y="152400"/>
            <a:ext cx="7132129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73" y="103800"/>
            <a:ext cx="7038854" cy="50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