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2ac30073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2ac30073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f2ac30073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f2ac30073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f2ac30073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f2ac30073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2ac30073f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2ac30073f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PARTS D’UNA EMBARCACIÓ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NOMENCLATURA BÀSICA DE LA VELA LLEUGERA</a:t>
            </a:r>
            <a:endParaRPr b="1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874" y="2571749"/>
            <a:ext cx="974724" cy="97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0047" y="496900"/>
            <a:ext cx="1438775" cy="12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634775" y="5139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Les parts bàsiques que convé conèixer: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1309550"/>
            <a:ext cx="7688700" cy="36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5149" u="sng"/>
              <a:t>PAL O MÀSTIL</a:t>
            </a:r>
            <a:r>
              <a:rPr lang="es" sz="5149"/>
              <a:t>:  És el pal que aguanta les veles.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BOTAVARA</a:t>
            </a:r>
            <a:r>
              <a:rPr lang="es" sz="5149"/>
              <a:t>: És el pal que aguanta la vela per la part de baix.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VELA MAJOR</a:t>
            </a:r>
            <a:r>
              <a:rPr lang="es" sz="5149"/>
              <a:t>: És la vela més important, que no significa la més gran, encara que el la majoria de casos si que és la més gran.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FLOC</a:t>
            </a:r>
            <a:r>
              <a:rPr lang="es" sz="5149"/>
              <a:t>: És la vela que va a proa, sol ser la més petita. Important per dur un bon rumb de cenyida.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TIMÓ</a:t>
            </a:r>
            <a:r>
              <a:rPr lang="es" sz="5149"/>
              <a:t>: És la part que ens dona maniobrabilitat per controlar la direcció.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ORSA</a:t>
            </a:r>
            <a:r>
              <a:rPr lang="es" sz="5149"/>
              <a:t>: És una pala situada baix del casc,per que el vaixell no derivi 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CAP</a:t>
            </a:r>
            <a:r>
              <a:rPr lang="es" sz="5149"/>
              <a:t>: Qualsevol corda en termes mariners s’anomena cap.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ESCOTA</a:t>
            </a:r>
            <a:r>
              <a:rPr lang="es" sz="5149"/>
              <a:t>: És aquell cap que serveix per obrir i tancar una vela.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DRIZA</a:t>
            </a:r>
            <a:r>
              <a:rPr lang="es" sz="5149"/>
              <a:t>: És aquell cap que serveix per hissar i baixar una vela.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5149" u="sng"/>
              <a:t>CONTRA</a:t>
            </a:r>
            <a:r>
              <a:rPr lang="es" sz="5149"/>
              <a:t>: Cap o cable que aguanta la botavara al màstil.</a:t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149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9925" y="1318650"/>
            <a:ext cx="6087426" cy="33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727650" y="60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Els costats d’una embarcació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1404200"/>
            <a:ext cx="7688700" cy="29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u="sng"/>
              <a:t>PROA:</a:t>
            </a:r>
            <a:r>
              <a:rPr lang="es"/>
              <a:t> La part del davant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u="sng"/>
              <a:t>POPA:</a:t>
            </a:r>
            <a:r>
              <a:rPr lang="es"/>
              <a:t> La part del darrera.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u="sng"/>
              <a:t>ESTRIBOR:</a:t>
            </a:r>
            <a:r>
              <a:rPr lang="es"/>
              <a:t> </a:t>
            </a:r>
            <a:r>
              <a:rPr lang="es"/>
              <a:t>La part de la dreta, sempre es representa en color verd.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u="sng"/>
              <a:t>BABOR</a:t>
            </a:r>
            <a:r>
              <a:rPr lang="es"/>
              <a:t>: La part de l’esquerra, sempre es representa en color vermell.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500" y="2875000"/>
            <a:ext cx="2825625" cy="20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7650" y="5928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Rumbs en funció de la direcció del vent.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0200" y="1475638"/>
            <a:ext cx="3467574" cy="34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